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6"/>
  </p:notesMasterIdLst>
  <p:sldIdLst>
    <p:sldId id="256" r:id="rId2"/>
    <p:sldId id="267" r:id="rId3"/>
    <p:sldId id="268" r:id="rId4"/>
    <p:sldId id="266" r:id="rId5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A2677E93-EF8B-467F-BE92-9142284E08E0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93B3C5D-E4CB-4AB7-ACF7-1561E95528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058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68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22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29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98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869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21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52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78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56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27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1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360B-CD3F-44D1-A213-0EEA3ADE8D9B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67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531560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年日本国際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博覧会</a:t>
            </a:r>
            <a:r>
              <a:rPr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大阪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パビリオン推進委員会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委員総会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5100034"/>
            <a:ext cx="9144000" cy="466859"/>
          </a:xfrm>
        </p:spPr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49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31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9817" y="78378"/>
            <a:ext cx="8687059" cy="66960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altLang="ja-JP" sz="2600" b="1" dirty="0" smtClean="0">
                <a:latin typeface="+mn-ea"/>
              </a:rPr>
              <a:t>2025</a:t>
            </a:r>
            <a:r>
              <a:rPr lang="ja-JP" altLang="en-US" sz="2600" b="1" dirty="0">
                <a:latin typeface="+mn-ea"/>
              </a:rPr>
              <a:t>年日本国際博覧会大阪パビリオン</a:t>
            </a:r>
            <a:r>
              <a:rPr lang="ja-JP" altLang="en-US" sz="2600" b="1" dirty="0" smtClean="0">
                <a:latin typeface="+mn-ea"/>
              </a:rPr>
              <a:t>推進委員会委員総会</a:t>
            </a:r>
            <a:endParaRPr lang="en-US" altLang="ja-JP" sz="2900" b="1" dirty="0" smtClean="0">
              <a:latin typeface="+mn-ea"/>
            </a:endParaRPr>
          </a:p>
          <a:p>
            <a:pPr marL="0" indent="0">
              <a:lnSpc>
                <a:spcPts val="1500"/>
              </a:lnSpc>
              <a:buNone/>
            </a:pPr>
            <a:r>
              <a:rPr lang="ja-JP" altLang="en-US" sz="2000" dirty="0" smtClean="0">
                <a:latin typeface="+mn-ea"/>
              </a:rPr>
              <a:t>　　　　日　時：令和４年６月</a:t>
            </a:r>
            <a:r>
              <a:rPr lang="en-US" altLang="ja-JP" sz="2000" dirty="0">
                <a:latin typeface="+mn-ea"/>
              </a:rPr>
              <a:t>17</a:t>
            </a:r>
            <a:r>
              <a:rPr lang="ja-JP" altLang="en-US" sz="2000" dirty="0" smtClean="0">
                <a:latin typeface="+mn-ea"/>
              </a:rPr>
              <a:t>日（金）　</a:t>
            </a:r>
            <a:r>
              <a:rPr lang="en-US" altLang="ja-JP" sz="2000" dirty="0">
                <a:latin typeface="+mn-ea"/>
              </a:rPr>
              <a:t>16</a:t>
            </a:r>
            <a:r>
              <a:rPr lang="ja-JP" altLang="en-US" sz="2000" dirty="0" smtClean="0">
                <a:latin typeface="+mn-ea"/>
              </a:rPr>
              <a:t>時</a:t>
            </a:r>
            <a:r>
              <a:rPr lang="en-US" altLang="ja-JP" sz="2000" dirty="0">
                <a:latin typeface="+mn-ea"/>
              </a:rPr>
              <a:t>15</a:t>
            </a:r>
            <a:r>
              <a:rPr lang="ja-JP" altLang="en-US" sz="2000" dirty="0" smtClean="0">
                <a:latin typeface="+mn-ea"/>
              </a:rPr>
              <a:t>分から</a:t>
            </a:r>
            <a:r>
              <a:rPr lang="en-US" altLang="ja-JP" sz="2000" dirty="0">
                <a:latin typeface="+mn-ea"/>
              </a:rPr>
              <a:t>17</a:t>
            </a:r>
            <a:r>
              <a:rPr lang="ja-JP" altLang="en-US" sz="2000" dirty="0" smtClean="0">
                <a:latin typeface="+mn-ea"/>
              </a:rPr>
              <a:t>時まで（予定）</a:t>
            </a:r>
          </a:p>
          <a:p>
            <a:pPr marL="0" indent="0">
              <a:lnSpc>
                <a:spcPts val="1500"/>
              </a:lnSpc>
              <a:buNone/>
            </a:pPr>
            <a:r>
              <a:rPr lang="ja-JP" altLang="en-US" sz="2000" dirty="0" smtClean="0">
                <a:latin typeface="+mn-ea"/>
              </a:rPr>
              <a:t>　　　　場</a:t>
            </a:r>
            <a:r>
              <a:rPr lang="ja-JP" altLang="en-US" sz="2000" dirty="0">
                <a:latin typeface="+mn-ea"/>
              </a:rPr>
              <a:t>　所</a:t>
            </a:r>
            <a:r>
              <a:rPr lang="ja-JP" altLang="en-US" sz="2000" dirty="0" smtClean="0">
                <a:latin typeface="+mn-ea"/>
              </a:rPr>
              <a:t>：大阪市役所　屋上階（</a:t>
            </a:r>
            <a:r>
              <a:rPr lang="en-US" altLang="ja-JP" sz="2000" dirty="0" smtClean="0">
                <a:latin typeface="+mn-ea"/>
              </a:rPr>
              <a:t>P1</a:t>
            </a:r>
            <a:r>
              <a:rPr lang="ja-JP" altLang="en-US" sz="2000" dirty="0" smtClean="0">
                <a:latin typeface="+mn-ea"/>
              </a:rPr>
              <a:t>）会議室</a:t>
            </a:r>
            <a:endParaRPr lang="ja-JP" altLang="en-US" sz="2000" dirty="0">
              <a:latin typeface="+mn-ea"/>
            </a:endParaRPr>
          </a:p>
          <a:p>
            <a:pPr marL="0" indent="0">
              <a:lnSpc>
                <a:spcPts val="1500"/>
              </a:lnSpc>
              <a:buNone/>
            </a:pPr>
            <a:r>
              <a:rPr lang="ja-JP" altLang="en-US" sz="2000" b="1" dirty="0" smtClean="0">
                <a:latin typeface="+mn-ea"/>
              </a:rPr>
              <a:t>□次　　第</a:t>
            </a:r>
            <a:endParaRPr lang="en-US" altLang="ja-JP" sz="2000" b="1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000" dirty="0" smtClean="0">
                <a:latin typeface="+mn-ea"/>
              </a:rPr>
              <a:t>　　議案１　　　委員会規約の改正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000" dirty="0" smtClean="0">
                <a:latin typeface="+mn-ea"/>
              </a:rPr>
              <a:t>　　議案２　　　協賛金規約の改正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000" dirty="0">
                <a:latin typeface="+mn-ea"/>
              </a:rPr>
              <a:t>　</a:t>
            </a:r>
            <a:r>
              <a:rPr lang="ja-JP" altLang="en-US" sz="2000" dirty="0" smtClean="0">
                <a:latin typeface="+mn-ea"/>
              </a:rPr>
              <a:t>　議案３　　　物品等協賛規約の制定　　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000" dirty="0" smtClean="0">
                <a:latin typeface="+mn-ea"/>
              </a:rPr>
              <a:t>　　報告事項　　</a:t>
            </a:r>
            <a:r>
              <a:rPr lang="en-US" altLang="ja-JP" sz="2000" dirty="0" smtClean="0">
                <a:latin typeface="+mn-ea"/>
              </a:rPr>
              <a:t>2022</a:t>
            </a:r>
            <a:r>
              <a:rPr lang="ja-JP" altLang="en-US" sz="2000" dirty="0" smtClean="0">
                <a:latin typeface="+mn-ea"/>
              </a:rPr>
              <a:t>年度収支予算の修正　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ts val="1300"/>
              </a:lnSpc>
              <a:buNone/>
            </a:pPr>
            <a:r>
              <a:rPr lang="ja-JP" altLang="en-US" sz="2000" b="1" dirty="0" smtClean="0">
                <a:latin typeface="+mn-ea"/>
              </a:rPr>
              <a:t>□</a:t>
            </a:r>
            <a:r>
              <a:rPr lang="ja-JP" altLang="en-US" sz="2000" b="1" dirty="0">
                <a:latin typeface="+mn-ea"/>
              </a:rPr>
              <a:t>出席</a:t>
            </a:r>
            <a:r>
              <a:rPr lang="ja-JP" altLang="en-US" sz="2000" b="1" dirty="0" smtClean="0">
                <a:latin typeface="+mn-ea"/>
              </a:rPr>
              <a:t>予定者　</a:t>
            </a:r>
            <a:r>
              <a:rPr lang="ja-JP" altLang="en-US" sz="2000" dirty="0">
                <a:latin typeface="+mn-ea"/>
              </a:rPr>
              <a:t>　</a:t>
            </a:r>
            <a:r>
              <a:rPr lang="ja-JP" altLang="en-US" sz="2000" dirty="0" smtClean="0">
                <a:latin typeface="+mn-ea"/>
              </a:rPr>
              <a:t>別紙</a:t>
            </a:r>
            <a:r>
              <a:rPr lang="ja-JP" altLang="en-US" sz="2000" dirty="0">
                <a:latin typeface="+mn-ea"/>
              </a:rPr>
              <a:t>（</a:t>
            </a:r>
            <a:r>
              <a:rPr lang="ja-JP" altLang="en-US" sz="2000" dirty="0" smtClean="0">
                <a:latin typeface="+mn-ea"/>
              </a:rPr>
              <a:t>参考資料）のとおり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ts val="1300"/>
              </a:lnSpc>
              <a:buNone/>
            </a:pP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b="1" dirty="0" smtClean="0">
                <a:latin typeface="+mn-ea"/>
              </a:rPr>
              <a:t>□配布資料</a:t>
            </a:r>
            <a:endParaRPr lang="en-US" altLang="ja-JP" sz="2000" b="1" dirty="0" smtClean="0">
              <a:latin typeface="+mn-ea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>
                <a:latin typeface="+mn-ea"/>
              </a:rPr>
              <a:t>　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資料１「一般社団法人の設立について（概要）」</a:t>
            </a: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2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 smtClean="0">
                <a:latin typeface="游ゴシック" panose="020B0400000000000000" pitchFamily="50" charset="-128"/>
              </a:rPr>
              <a:t>　　資料２「</a:t>
            </a:r>
            <a:r>
              <a:rPr lang="en-US" altLang="ja-JP" sz="2000" dirty="0" smtClean="0">
                <a:latin typeface="游ゴシック" panose="020B0400000000000000" pitchFamily="50" charset="-128"/>
              </a:rPr>
              <a:t>2025</a:t>
            </a:r>
            <a:r>
              <a:rPr lang="ja-JP" altLang="en-US" sz="2000" dirty="0" smtClean="0">
                <a:latin typeface="游ゴシック" panose="020B0400000000000000" pitchFamily="50" charset="-128"/>
              </a:rPr>
              <a:t>年日本国際博覧会大阪パビリオン推進委員会規</a:t>
            </a:r>
            <a:r>
              <a:rPr lang="ja-JP" altLang="en-US" sz="2000" dirty="0" smtClean="0">
                <a:latin typeface="游ゴシック" panose="020B0400000000000000" pitchFamily="50" charset="-128"/>
              </a:rPr>
              <a:t>約（改正案）」</a:t>
            </a:r>
            <a:endParaRPr lang="ja-JP" altLang="en-US" sz="2000" dirty="0">
              <a:latin typeface="游ゴシック" panose="020B0400000000000000" pitchFamily="50" charset="-128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資料３</a:t>
            </a:r>
            <a:r>
              <a:rPr lang="ja-JP" altLang="en-US" sz="2000" dirty="0" smtClean="0">
                <a:latin typeface="游ゴシック" panose="020B0400000000000000" pitchFamily="50" charset="-128"/>
              </a:rPr>
              <a:t>「</a:t>
            </a:r>
            <a:r>
              <a:rPr lang="en-US" altLang="ja-JP" sz="2000" dirty="0" smtClean="0">
                <a:latin typeface="游ゴシック" panose="020B0400000000000000" pitchFamily="50" charset="-128"/>
              </a:rPr>
              <a:t>2025</a:t>
            </a:r>
            <a:r>
              <a:rPr lang="ja-JP" altLang="en-US" sz="2000" dirty="0" smtClean="0">
                <a:latin typeface="游ゴシック" panose="020B0400000000000000" pitchFamily="50" charset="-128"/>
              </a:rPr>
              <a:t>年日本国際博覧会大阪パビリオン推進委員会協賛金</a:t>
            </a:r>
            <a:r>
              <a:rPr lang="ja-JP" altLang="en-US" sz="2000" dirty="0" smtClean="0">
                <a:latin typeface="游ゴシック" panose="020B0400000000000000" pitchFamily="50" charset="-128"/>
              </a:rPr>
              <a:t>規約（改正案）」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2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游ゴシック" panose="020B0400000000000000" pitchFamily="50" charset="-128"/>
              </a:rPr>
              <a:t>資料４「一般社団法人</a:t>
            </a:r>
            <a:r>
              <a:rPr lang="en-US" altLang="ja-JP" sz="2000" dirty="0" smtClean="0">
                <a:latin typeface="游ゴシック" panose="020B0400000000000000" pitchFamily="50" charset="-128"/>
              </a:rPr>
              <a:t>2025</a:t>
            </a:r>
            <a:r>
              <a:rPr lang="ja-JP" altLang="en-US" sz="2000" dirty="0" smtClean="0">
                <a:latin typeface="游ゴシック" panose="020B0400000000000000" pitchFamily="50" charset="-128"/>
              </a:rPr>
              <a:t>年日本国際博覧会大阪パビリオン定款」 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2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資料５「</a:t>
            </a:r>
            <a:r>
              <a:rPr lang="en-US" altLang="ja-JP" sz="2000" dirty="0" smtClean="0">
                <a:latin typeface="+mn-ea"/>
              </a:rPr>
              <a:t>2025</a:t>
            </a:r>
            <a:r>
              <a:rPr lang="ja-JP" altLang="en-US" sz="2000" dirty="0" smtClean="0">
                <a:latin typeface="+mn-ea"/>
              </a:rPr>
              <a:t>年日本国際博覧会大阪パビリオン推進委員会物品等</a:t>
            </a:r>
            <a:r>
              <a:rPr lang="ja-JP" altLang="en-US" sz="2000" smtClean="0">
                <a:latin typeface="+mn-ea"/>
              </a:rPr>
              <a:t>協賛</a:t>
            </a:r>
            <a:r>
              <a:rPr lang="ja-JP" altLang="en-US" sz="2000" smtClean="0">
                <a:latin typeface="+mn-ea"/>
              </a:rPr>
              <a:t>規約（案）」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 smtClean="0">
                <a:latin typeface="+mn-ea"/>
              </a:rPr>
              <a:t>　　資料６「</a:t>
            </a:r>
            <a:r>
              <a:rPr lang="en-US" altLang="ja-JP" sz="2000" dirty="0" smtClean="0">
                <a:latin typeface="+mn-ea"/>
              </a:rPr>
              <a:t>2022</a:t>
            </a:r>
            <a:r>
              <a:rPr lang="ja-JP" altLang="en-US" sz="2000" dirty="0" smtClean="0">
                <a:latin typeface="+mn-ea"/>
              </a:rPr>
              <a:t>年度収支予算の修正」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資料</a:t>
            </a:r>
            <a:r>
              <a:rPr lang="ja-JP" altLang="en-US" sz="2000" dirty="0" smtClean="0">
                <a:latin typeface="游ゴシック" panose="020B0400000000000000" pitchFamily="50" charset="-128"/>
              </a:rPr>
              <a:t>７「大阪パビリオン建築基本設計の概要」</a:t>
            </a:r>
            <a:endParaRPr lang="ja-JP" altLang="en-US" sz="2000" dirty="0" smtClean="0">
              <a:solidFill>
                <a:srgbClr val="FF0000"/>
              </a:solidFill>
              <a:latin typeface="游ゴシック" panose="020B0400000000000000" pitchFamily="50" charset="-128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資料８</a:t>
            </a:r>
            <a:r>
              <a:rPr lang="ja-JP" altLang="en-US" sz="2000" dirty="0" smtClean="0">
                <a:latin typeface="游ゴシック" panose="020B0400000000000000" pitchFamily="50" charset="-128"/>
              </a:rPr>
              <a:t>「大阪パビリオンへの出展参加者の決定について（第２回出展審査会）」</a:t>
            </a:r>
            <a:endParaRPr lang="ja-JP" altLang="en-US" sz="2000" dirty="0" smtClean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資料９「</a:t>
            </a:r>
            <a:r>
              <a:rPr lang="en-US" altLang="ja-JP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年日本国際博覧会大阪パビリオン推進委員会名簿」</a:t>
            </a:r>
            <a:endParaRPr lang="en-US" altLang="ja-JP" sz="2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資料</a:t>
            </a:r>
            <a:r>
              <a:rPr lang="en-US" altLang="ja-JP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</a:t>
            </a:r>
            <a:r>
              <a:rPr lang="en-US" altLang="ja-JP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年日本国際博覧会大阪パビリオン推進委員会アドバイザー等名簿」</a:t>
            </a: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参考資料「</a:t>
            </a:r>
            <a:r>
              <a:rPr lang="en-US" altLang="ja-JP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年日本国際博覧会大阪パビリオン推進委員会委員総会出席者一覧」</a:t>
            </a:r>
            <a:endParaRPr lang="ja-JP" altLang="en-US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スライド番号プレースホルダー 1"/>
          <p:cNvSpPr txBox="1">
            <a:spLocks/>
          </p:cNvSpPr>
          <p:nvPr/>
        </p:nvSpPr>
        <p:spPr>
          <a:xfrm>
            <a:off x="8856876" y="6566456"/>
            <a:ext cx="287127" cy="29154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92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300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ja-JP" altLang="en-US" sz="13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205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21045" y="132362"/>
            <a:ext cx="614596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2025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年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日本国際博覧会大阪パビリオン推進委員会委員総会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>
              <a:lnSpc>
                <a:spcPts val="1500"/>
              </a:lnSpc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■</a:t>
            </a:r>
            <a:r>
              <a:rPr lang="ja-JP" altLang="en-US" sz="1400" dirty="0" smtClean="0">
                <a:latin typeface="+mn-ea"/>
              </a:rPr>
              <a:t>日</a:t>
            </a:r>
            <a:r>
              <a:rPr lang="ja-JP" altLang="en-US" sz="1400" dirty="0">
                <a:latin typeface="+mn-ea"/>
              </a:rPr>
              <a:t>　時：令和</a:t>
            </a:r>
            <a:r>
              <a:rPr lang="ja-JP" altLang="en-US" sz="1400" dirty="0" smtClean="0">
                <a:latin typeface="+mn-ea"/>
              </a:rPr>
              <a:t>４年６月</a:t>
            </a:r>
            <a:r>
              <a:rPr lang="en-US" altLang="ja-JP" sz="1400" dirty="0">
                <a:latin typeface="+mn-ea"/>
              </a:rPr>
              <a:t>17</a:t>
            </a:r>
            <a:r>
              <a:rPr lang="ja-JP" altLang="en-US" sz="1400" dirty="0" smtClean="0">
                <a:latin typeface="+mn-ea"/>
              </a:rPr>
              <a:t>日（金）</a:t>
            </a:r>
            <a:r>
              <a:rPr lang="ja-JP" altLang="en-US" sz="1400" dirty="0">
                <a:latin typeface="+mn-ea"/>
              </a:rPr>
              <a:t>　</a:t>
            </a:r>
            <a:r>
              <a:rPr lang="en-US" altLang="ja-JP" sz="1400" dirty="0">
                <a:latin typeface="+mn-ea"/>
              </a:rPr>
              <a:t>16</a:t>
            </a:r>
            <a:r>
              <a:rPr lang="ja-JP" altLang="en-US" sz="1400" dirty="0" smtClean="0">
                <a:latin typeface="+mn-ea"/>
              </a:rPr>
              <a:t>時</a:t>
            </a:r>
            <a:r>
              <a:rPr lang="en-US" altLang="ja-JP" sz="1400" dirty="0">
                <a:latin typeface="+mn-ea"/>
              </a:rPr>
              <a:t>15</a:t>
            </a:r>
            <a:r>
              <a:rPr lang="ja-JP" altLang="en-US" sz="1400" dirty="0" smtClean="0">
                <a:latin typeface="+mn-ea"/>
              </a:rPr>
              <a:t>分から</a:t>
            </a:r>
            <a:r>
              <a:rPr lang="en-US" altLang="ja-JP" sz="1400" dirty="0">
                <a:latin typeface="+mn-ea"/>
              </a:rPr>
              <a:t>17</a:t>
            </a:r>
            <a:r>
              <a:rPr lang="ja-JP" altLang="en-US" sz="1400" dirty="0" smtClean="0">
                <a:latin typeface="+mn-ea"/>
              </a:rPr>
              <a:t>時まで（予定）</a:t>
            </a:r>
            <a:endParaRPr lang="ja-JP" altLang="en-US" sz="1400" dirty="0">
              <a:latin typeface="+mn-ea"/>
            </a:endParaRPr>
          </a:p>
          <a:p>
            <a:pPr>
              <a:lnSpc>
                <a:spcPts val="1500"/>
              </a:lnSpc>
            </a:pP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■場</a:t>
            </a:r>
            <a:r>
              <a:rPr lang="ja-JP" altLang="en-US" sz="1400" dirty="0">
                <a:latin typeface="+mn-ea"/>
              </a:rPr>
              <a:t>　所</a:t>
            </a:r>
            <a:r>
              <a:rPr lang="ja-JP" altLang="en-US" sz="1400" dirty="0" smtClean="0">
                <a:latin typeface="+mn-ea"/>
              </a:rPr>
              <a:t>：大阪市役所　屋上階（</a:t>
            </a:r>
            <a:r>
              <a:rPr lang="en-US" altLang="ja-JP" sz="1400" dirty="0" smtClean="0">
                <a:latin typeface="+mn-ea"/>
              </a:rPr>
              <a:t>P1</a:t>
            </a:r>
            <a:r>
              <a:rPr lang="ja-JP" altLang="en-US" sz="1400" dirty="0" smtClean="0">
                <a:latin typeface="+mn-ea"/>
              </a:rPr>
              <a:t>）会議室</a:t>
            </a:r>
            <a:endParaRPr lang="ja-JP" altLang="en-US" sz="1400" dirty="0">
              <a:latin typeface="+mn-ea"/>
            </a:endParaRPr>
          </a:p>
        </p:txBody>
      </p:sp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8856876" y="6566456"/>
            <a:ext cx="287127" cy="29154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92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300" dirty="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endParaRPr lang="ja-JP" altLang="en-US" sz="13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526" y="952638"/>
            <a:ext cx="5546387" cy="58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89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400</Words>
  <Application>Microsoft Office PowerPoint</Application>
  <PresentationFormat>画面に合わせる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Meiryo UI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2025年日本国際博覧会 大阪パビリオン推進委員会  委員総会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2022-06-13T11:41:00Z</dcterms:modified>
</cp:coreProperties>
</file>