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6"/>
  </p:notesMasterIdLst>
  <p:sldIdLst>
    <p:sldId id="256" r:id="rId2"/>
    <p:sldId id="267" r:id="rId3"/>
    <p:sldId id="268" r:id="rId4"/>
    <p:sldId id="266" r:id="rId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A2677E93-EF8B-467F-BE92-9142284E08E0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93B3C5D-E4CB-4AB7-ACF7-1561E95528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5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68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22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29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98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86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21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52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78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56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27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1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360B-CD3F-44D1-A213-0EEA3ADE8D9B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67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531560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年日本国際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博覧会</a:t>
            </a:r>
            <a:r>
              <a: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大阪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パビリオン推進委員会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委員総会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5100034"/>
            <a:ext cx="9144000" cy="466859"/>
          </a:xfrm>
        </p:spPr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4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1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972" y="300449"/>
            <a:ext cx="8534904" cy="66960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altLang="ja-JP" sz="2600" b="1" dirty="0" smtClean="0">
                <a:latin typeface="+mn-ea"/>
              </a:rPr>
              <a:t>2025</a:t>
            </a:r>
            <a:r>
              <a:rPr lang="ja-JP" altLang="en-US" sz="2600" b="1" dirty="0">
                <a:latin typeface="+mn-ea"/>
              </a:rPr>
              <a:t>年日本国際博覧会大阪パビリオン</a:t>
            </a:r>
            <a:r>
              <a:rPr lang="ja-JP" altLang="en-US" sz="2600" b="1" dirty="0" smtClean="0">
                <a:latin typeface="+mn-ea"/>
              </a:rPr>
              <a:t>推進委員会委員総会</a:t>
            </a:r>
            <a:endParaRPr lang="en-US" altLang="ja-JP" sz="2900" b="1" dirty="0" smtClean="0">
              <a:latin typeface="+mn-ea"/>
            </a:endParaRPr>
          </a:p>
          <a:p>
            <a:pPr marL="0" indent="0">
              <a:lnSpc>
                <a:spcPts val="1500"/>
              </a:lnSpc>
              <a:buNone/>
            </a:pPr>
            <a:r>
              <a:rPr lang="ja-JP" altLang="en-US" sz="2000" dirty="0" smtClean="0">
                <a:latin typeface="+mn-ea"/>
              </a:rPr>
              <a:t>　　　　　　　　日　時：令和４年３月</a:t>
            </a:r>
            <a:r>
              <a:rPr lang="en-US" altLang="ja-JP" sz="2000" dirty="0" smtClean="0">
                <a:latin typeface="+mn-ea"/>
              </a:rPr>
              <a:t>24</a:t>
            </a:r>
            <a:r>
              <a:rPr lang="ja-JP" altLang="en-US" sz="2000" dirty="0" smtClean="0">
                <a:latin typeface="+mn-ea"/>
              </a:rPr>
              <a:t>日（木）　</a:t>
            </a:r>
            <a:r>
              <a:rPr lang="en-US" altLang="ja-JP" sz="2000" dirty="0" smtClean="0">
                <a:latin typeface="+mn-ea"/>
              </a:rPr>
              <a:t>11</a:t>
            </a:r>
            <a:r>
              <a:rPr lang="ja-JP" altLang="en-US" sz="2000" dirty="0" smtClean="0">
                <a:latin typeface="+mn-ea"/>
              </a:rPr>
              <a:t>時</a:t>
            </a:r>
            <a:r>
              <a:rPr lang="en-US" altLang="ja-JP" sz="2000" dirty="0" smtClean="0">
                <a:latin typeface="+mn-ea"/>
              </a:rPr>
              <a:t>00</a:t>
            </a:r>
            <a:r>
              <a:rPr lang="ja-JP" altLang="en-US" sz="2000" dirty="0" smtClean="0">
                <a:latin typeface="+mn-ea"/>
              </a:rPr>
              <a:t>分から</a:t>
            </a:r>
            <a:r>
              <a:rPr lang="en-US" altLang="ja-JP" sz="2000" dirty="0" smtClean="0">
                <a:latin typeface="+mn-ea"/>
              </a:rPr>
              <a:t>11</a:t>
            </a:r>
            <a:r>
              <a:rPr lang="ja-JP" altLang="en-US" sz="2000" dirty="0" smtClean="0">
                <a:latin typeface="+mn-ea"/>
              </a:rPr>
              <a:t>時</a:t>
            </a:r>
            <a:r>
              <a:rPr lang="en-US" altLang="ja-JP" sz="2000" dirty="0" smtClean="0">
                <a:latin typeface="+mn-ea"/>
              </a:rPr>
              <a:t>45</a:t>
            </a:r>
            <a:r>
              <a:rPr lang="ja-JP" altLang="en-US" sz="2000" dirty="0" smtClean="0">
                <a:latin typeface="+mn-ea"/>
              </a:rPr>
              <a:t>分まで（予定）</a:t>
            </a:r>
          </a:p>
          <a:p>
            <a:pPr marL="0" indent="0">
              <a:lnSpc>
                <a:spcPts val="1500"/>
              </a:lnSpc>
              <a:buNone/>
            </a:pPr>
            <a:r>
              <a:rPr lang="ja-JP" altLang="en-US" sz="2000" dirty="0" smtClean="0">
                <a:latin typeface="+mn-ea"/>
              </a:rPr>
              <a:t>　　　　　　　　場</a:t>
            </a:r>
            <a:r>
              <a:rPr lang="ja-JP" altLang="en-US" sz="2000" dirty="0">
                <a:latin typeface="+mn-ea"/>
              </a:rPr>
              <a:t>　所</a:t>
            </a:r>
            <a:r>
              <a:rPr lang="ja-JP" altLang="en-US" sz="2000" dirty="0" smtClean="0">
                <a:latin typeface="+mn-ea"/>
              </a:rPr>
              <a:t>：</a:t>
            </a:r>
            <a:r>
              <a:rPr lang="ja-JP" altLang="en-US" sz="2000" dirty="0">
                <a:latin typeface="+mn-ea"/>
              </a:rPr>
              <a:t>大阪</a:t>
            </a:r>
            <a:r>
              <a:rPr lang="ja-JP" altLang="en-US" sz="2000" dirty="0" smtClean="0">
                <a:latin typeface="+mn-ea"/>
              </a:rPr>
              <a:t>府庁本館３階　特別会議室大</a:t>
            </a:r>
            <a:endParaRPr lang="ja-JP" altLang="en-US" sz="2000" dirty="0">
              <a:latin typeface="+mn-ea"/>
            </a:endParaRPr>
          </a:p>
          <a:p>
            <a:pPr marL="0" indent="0">
              <a:lnSpc>
                <a:spcPts val="1500"/>
              </a:lnSpc>
              <a:buNone/>
            </a:pPr>
            <a:r>
              <a:rPr lang="ja-JP" altLang="en-US" sz="2000" b="1" dirty="0" smtClean="0">
                <a:latin typeface="+mn-ea"/>
              </a:rPr>
              <a:t>□次　　第</a:t>
            </a:r>
            <a:endParaRPr lang="en-US" altLang="ja-JP" sz="2000" b="1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+mn-ea"/>
              </a:rPr>
              <a:t>　　議案１　大阪パビリオン出展基本計画の件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+mn-ea"/>
              </a:rPr>
              <a:t>　　議案２　協賛金規約の制定の件　　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+mn-ea"/>
              </a:rPr>
              <a:t>　　報告事項１　</a:t>
            </a:r>
            <a:r>
              <a:rPr lang="en-US" altLang="ja-JP" sz="2000" dirty="0" smtClean="0">
                <a:latin typeface="+mn-ea"/>
              </a:rPr>
              <a:t>2021</a:t>
            </a:r>
            <a:r>
              <a:rPr lang="ja-JP" altLang="en-US" sz="2000" dirty="0" smtClean="0">
                <a:latin typeface="+mn-ea"/>
              </a:rPr>
              <a:t>年度事業計画及び収支予算の修正　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+mn-ea"/>
              </a:rPr>
              <a:t>　　報告事項２　</a:t>
            </a:r>
            <a:r>
              <a:rPr lang="en-US" altLang="ja-JP" sz="2000" dirty="0" smtClean="0">
                <a:latin typeface="+mn-ea"/>
              </a:rPr>
              <a:t>2022</a:t>
            </a:r>
            <a:r>
              <a:rPr lang="ja-JP" altLang="en-US" sz="2000" dirty="0" smtClean="0">
                <a:latin typeface="+mn-ea"/>
              </a:rPr>
              <a:t>年度事業計画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>
                <a:latin typeface="+mn-ea"/>
              </a:rPr>
              <a:t>　　報告事項３　</a:t>
            </a:r>
            <a:r>
              <a:rPr lang="en-US" altLang="ja-JP" sz="2000" dirty="0" smtClean="0">
                <a:latin typeface="+mn-ea"/>
              </a:rPr>
              <a:t>2022</a:t>
            </a:r>
            <a:r>
              <a:rPr lang="ja-JP" altLang="en-US" sz="2000" dirty="0" smtClean="0">
                <a:latin typeface="+mn-ea"/>
              </a:rPr>
              <a:t>年度収支予算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ts val="1300"/>
              </a:lnSpc>
              <a:buNone/>
            </a:pPr>
            <a:r>
              <a:rPr lang="ja-JP" altLang="en-US" sz="2000" b="1" dirty="0" smtClean="0">
                <a:latin typeface="+mn-ea"/>
              </a:rPr>
              <a:t>□</a:t>
            </a:r>
            <a:r>
              <a:rPr lang="ja-JP" altLang="en-US" sz="2000" b="1" dirty="0">
                <a:latin typeface="+mn-ea"/>
              </a:rPr>
              <a:t>出席</a:t>
            </a:r>
            <a:r>
              <a:rPr lang="ja-JP" altLang="en-US" sz="2000" b="1" dirty="0" smtClean="0">
                <a:latin typeface="+mn-ea"/>
              </a:rPr>
              <a:t>予定者　</a:t>
            </a:r>
            <a:r>
              <a:rPr lang="ja-JP" altLang="en-US" sz="2000" dirty="0">
                <a:latin typeface="+mn-ea"/>
              </a:rPr>
              <a:t>　</a:t>
            </a:r>
            <a:r>
              <a:rPr lang="ja-JP" altLang="en-US" sz="2000" dirty="0" smtClean="0">
                <a:latin typeface="+mn-ea"/>
              </a:rPr>
              <a:t>別紙</a:t>
            </a:r>
            <a:r>
              <a:rPr lang="ja-JP" altLang="en-US" sz="2000" dirty="0">
                <a:latin typeface="+mn-ea"/>
              </a:rPr>
              <a:t>（</a:t>
            </a:r>
            <a:r>
              <a:rPr lang="ja-JP" altLang="en-US" sz="2000" dirty="0" smtClean="0">
                <a:latin typeface="+mn-ea"/>
              </a:rPr>
              <a:t>参考資料）のとおり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ts val="1300"/>
              </a:lnSpc>
              <a:buNone/>
            </a:pP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b="1" dirty="0" smtClean="0">
                <a:latin typeface="+mn-ea"/>
              </a:rPr>
              <a:t>□配布資料</a:t>
            </a:r>
            <a:endParaRPr lang="en-US" altLang="ja-JP" sz="2000" b="1" dirty="0" smtClean="0">
              <a:latin typeface="+mn-ea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>
                <a:latin typeface="+mn-ea"/>
              </a:rPr>
              <a:t>　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資料１「</a:t>
            </a:r>
            <a:r>
              <a:rPr lang="en-US" altLang="zh-CN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zh-CN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年日本国際博覧会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</a:t>
            </a: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パビリオン出展基本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計画（案）」</a:t>
            </a: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</a:rPr>
              <a:t>　　資料２「</a:t>
            </a:r>
            <a:r>
              <a:rPr lang="en-US" altLang="ja-JP" sz="2000" dirty="0">
                <a:latin typeface="游ゴシック" panose="020B0400000000000000" pitchFamily="50" charset="-128"/>
              </a:rPr>
              <a:t>2025</a:t>
            </a:r>
            <a:r>
              <a:rPr lang="ja-JP" altLang="en-US" sz="2000" dirty="0">
                <a:latin typeface="游ゴシック" panose="020B0400000000000000" pitchFamily="50" charset="-128"/>
              </a:rPr>
              <a:t>年日本国際博覧会大阪パビリオン出展基本</a:t>
            </a:r>
            <a:r>
              <a:rPr lang="ja-JP" altLang="en-US" sz="2000" dirty="0" smtClean="0">
                <a:latin typeface="游ゴシック" panose="020B0400000000000000" pitchFamily="50" charset="-128"/>
              </a:rPr>
              <a:t>計画（概要版）」</a:t>
            </a:r>
            <a:endParaRPr lang="ja-JP" altLang="en-US" sz="2000" dirty="0">
              <a:latin typeface="游ゴシック" panose="020B0400000000000000" pitchFamily="50" charset="-128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資料３「</a:t>
            </a:r>
            <a:r>
              <a:rPr lang="en-US" altLang="ja-JP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年日本国際博覧会大阪パビリオン推進委員会協賛金規約（案）」　</a:t>
            </a:r>
            <a:endParaRPr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游ゴシック" panose="020B0400000000000000" pitchFamily="50" charset="-128"/>
              </a:rPr>
              <a:t>資料４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</a:t>
            </a:r>
            <a:r>
              <a:rPr lang="en-US" altLang="ja-JP" sz="2000" dirty="0" smtClean="0">
                <a:latin typeface="+mn-ea"/>
              </a:rPr>
              <a:t>2021</a:t>
            </a:r>
            <a:r>
              <a:rPr lang="ja-JP" altLang="en-US" sz="2000" dirty="0">
                <a:latin typeface="+mn-ea"/>
              </a:rPr>
              <a:t>年度事業計画及び収支予算の</a:t>
            </a:r>
            <a:r>
              <a:rPr lang="ja-JP" altLang="en-US" sz="2000" dirty="0" smtClean="0">
                <a:latin typeface="+mn-ea"/>
              </a:rPr>
              <a:t>修正」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資料５「</a:t>
            </a:r>
            <a:r>
              <a:rPr lang="en-US" altLang="ja-JP" sz="2000" dirty="0">
                <a:latin typeface="+mn-ea"/>
              </a:rPr>
              <a:t>2022</a:t>
            </a:r>
            <a:r>
              <a:rPr lang="ja-JP" altLang="en-US" sz="2000" dirty="0">
                <a:latin typeface="+mn-ea"/>
              </a:rPr>
              <a:t>年度事業</a:t>
            </a:r>
            <a:r>
              <a:rPr lang="ja-JP" altLang="en-US" sz="2000" dirty="0" smtClean="0">
                <a:latin typeface="+mn-ea"/>
              </a:rPr>
              <a:t>計画」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+mn-ea"/>
              </a:rPr>
              <a:t>　　資料６「</a:t>
            </a:r>
            <a:r>
              <a:rPr lang="en-US" altLang="ja-JP" sz="2000" dirty="0" smtClean="0">
                <a:latin typeface="+mn-ea"/>
              </a:rPr>
              <a:t>2022</a:t>
            </a:r>
            <a:r>
              <a:rPr lang="ja-JP" altLang="en-US" sz="2000" dirty="0" smtClean="0">
                <a:latin typeface="+mn-ea"/>
              </a:rPr>
              <a:t>年度収支予算」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資料</a:t>
            </a:r>
            <a:r>
              <a:rPr lang="ja-JP" altLang="en-US" sz="2000" dirty="0">
                <a:latin typeface="游ゴシック" panose="020B0400000000000000" pitchFamily="50" charset="-128"/>
              </a:rPr>
              <a:t>７「大阪パビリオンへの出展者の決定（第</a:t>
            </a:r>
            <a:r>
              <a:rPr lang="en-US" altLang="ja-JP" sz="2000" dirty="0">
                <a:latin typeface="游ゴシック" panose="020B0400000000000000" pitchFamily="50" charset="-128"/>
              </a:rPr>
              <a:t>1</a:t>
            </a:r>
            <a:r>
              <a:rPr lang="ja-JP" altLang="en-US" sz="2000" dirty="0">
                <a:latin typeface="游ゴシック" panose="020B0400000000000000" pitchFamily="50" charset="-128"/>
              </a:rPr>
              <a:t>回出展審査会）」</a:t>
            </a:r>
            <a:endParaRPr lang="ja-JP" altLang="en-US" sz="2000" dirty="0">
              <a:solidFill>
                <a:srgbClr val="FF0000"/>
              </a:solidFill>
              <a:latin typeface="游ゴシック" panose="020B0400000000000000" pitchFamily="50" charset="-128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資料８</a:t>
            </a:r>
            <a:r>
              <a:rPr lang="ja-JP" altLang="en-US" sz="2000" dirty="0" smtClean="0">
                <a:latin typeface="游ゴシック" panose="020B0400000000000000" pitchFamily="50" charset="-128"/>
              </a:rPr>
              <a:t>「</a:t>
            </a:r>
            <a:r>
              <a:rPr lang="en-US" altLang="ja-JP" sz="2000" dirty="0">
                <a:latin typeface="游ゴシック" panose="020B0400000000000000" pitchFamily="50" charset="-128"/>
              </a:rPr>
              <a:t>2025</a:t>
            </a:r>
            <a:r>
              <a:rPr lang="ja-JP" altLang="en-US" sz="2000" dirty="0">
                <a:latin typeface="游ゴシック" panose="020B0400000000000000" pitchFamily="50" charset="-128"/>
              </a:rPr>
              <a:t>年日本国際博覧会大阪パビリオン推進委員会名簿</a:t>
            </a:r>
            <a:r>
              <a:rPr lang="ja-JP" altLang="en-US" sz="2000" dirty="0" smtClean="0">
                <a:latin typeface="游ゴシック" panose="020B0400000000000000" pitchFamily="50" charset="-128"/>
              </a:rPr>
              <a:t>」</a:t>
            </a:r>
            <a:endParaRPr lang="ja-JP" altLang="en-US" sz="2000" dirty="0" smtClea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資料９「</a:t>
            </a:r>
            <a:r>
              <a:rPr lang="en-US" altLang="ja-JP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年日本国際博覧会大阪パビリオン推進委員会アドバイザー等名簿」</a:t>
            </a: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参考</a:t>
            </a: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資料「</a:t>
            </a:r>
            <a:r>
              <a:rPr lang="en-US" altLang="ja-JP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年日本国際博覧会大阪パビリオン推進委員会委員総会出席者一覧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</a:t>
            </a:r>
            <a:endParaRPr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スライド番号プレースホルダー 1"/>
          <p:cNvSpPr txBox="1">
            <a:spLocks/>
          </p:cNvSpPr>
          <p:nvPr/>
        </p:nvSpPr>
        <p:spPr>
          <a:xfrm>
            <a:off x="8856876" y="6566456"/>
            <a:ext cx="287127" cy="2915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92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ja-JP" altLang="en-US" sz="13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205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90414" y="249929"/>
            <a:ext cx="791609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2025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年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日本国際博覧会大阪パビリオン推進委員会委員総会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>
              <a:lnSpc>
                <a:spcPts val="1500"/>
              </a:lnSpc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lang="ja-JP" altLang="en-US" sz="1400" dirty="0" smtClean="0">
                <a:latin typeface="+mn-ea"/>
              </a:rPr>
              <a:t>日</a:t>
            </a:r>
            <a:r>
              <a:rPr lang="ja-JP" altLang="en-US" sz="1400" dirty="0">
                <a:latin typeface="+mn-ea"/>
              </a:rPr>
              <a:t>　時：令和４年３月</a:t>
            </a:r>
            <a:r>
              <a:rPr lang="en-US" altLang="ja-JP" sz="1400" dirty="0">
                <a:latin typeface="+mn-ea"/>
              </a:rPr>
              <a:t>24</a:t>
            </a:r>
            <a:r>
              <a:rPr lang="ja-JP" altLang="en-US" sz="1400" dirty="0">
                <a:latin typeface="+mn-ea"/>
              </a:rPr>
              <a:t>日（木）　</a:t>
            </a:r>
            <a:r>
              <a:rPr lang="en-US" altLang="ja-JP" sz="1400" dirty="0">
                <a:latin typeface="+mn-ea"/>
              </a:rPr>
              <a:t>11</a:t>
            </a:r>
            <a:r>
              <a:rPr lang="ja-JP" altLang="en-US" sz="1400" dirty="0">
                <a:latin typeface="+mn-ea"/>
              </a:rPr>
              <a:t>時</a:t>
            </a:r>
            <a:r>
              <a:rPr lang="en-US" altLang="ja-JP" sz="1400" dirty="0">
                <a:latin typeface="+mn-ea"/>
              </a:rPr>
              <a:t>00</a:t>
            </a:r>
            <a:r>
              <a:rPr lang="ja-JP" altLang="en-US" sz="1400" dirty="0">
                <a:latin typeface="+mn-ea"/>
              </a:rPr>
              <a:t>分から</a:t>
            </a:r>
            <a:r>
              <a:rPr lang="en-US" altLang="ja-JP" sz="1400" dirty="0">
                <a:latin typeface="+mn-ea"/>
              </a:rPr>
              <a:t>11</a:t>
            </a:r>
            <a:r>
              <a:rPr lang="ja-JP" altLang="en-US" sz="1400" dirty="0">
                <a:latin typeface="+mn-ea"/>
              </a:rPr>
              <a:t>時</a:t>
            </a:r>
            <a:r>
              <a:rPr lang="en-US" altLang="ja-JP" sz="1400" dirty="0">
                <a:latin typeface="+mn-ea"/>
              </a:rPr>
              <a:t>45</a:t>
            </a:r>
            <a:r>
              <a:rPr lang="ja-JP" altLang="en-US" sz="1400" dirty="0">
                <a:latin typeface="+mn-ea"/>
              </a:rPr>
              <a:t>分</a:t>
            </a:r>
            <a:r>
              <a:rPr lang="ja-JP" altLang="en-US" sz="1400" dirty="0" smtClean="0">
                <a:latin typeface="+mn-ea"/>
              </a:rPr>
              <a:t>まで（予定）</a:t>
            </a:r>
            <a:endParaRPr lang="ja-JP" altLang="en-US" sz="1400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場</a:t>
            </a:r>
            <a:r>
              <a:rPr lang="ja-JP" altLang="en-US" sz="1400" dirty="0">
                <a:latin typeface="+mn-ea"/>
              </a:rPr>
              <a:t>　所：大阪府庁本館３階　特別会議室大</a:t>
            </a:r>
          </a:p>
        </p:txBody>
      </p:sp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8856876" y="6566456"/>
            <a:ext cx="287127" cy="2915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92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300" dirty="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endParaRPr lang="ja-JP" altLang="en-US" sz="13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32" y="971559"/>
            <a:ext cx="8844467" cy="567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9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Microsoft Office PowerPoint</Application>
  <PresentationFormat>画面に合わせる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Meiryo UI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2025年日本国際博覧会 大阪パビリオン推進委員会  委員総会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2022-03-23T01:05:10Z</dcterms:modified>
</cp:coreProperties>
</file>