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56" r:id="rId2"/>
    <p:sldId id="267" r:id="rId3"/>
    <p:sldId id="268" r:id="rId4"/>
    <p:sldId id="266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68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22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29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8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86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1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2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8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3156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年日本国際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博覧会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パビリオン推進委員会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委員総会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100034"/>
            <a:ext cx="9144000" cy="466859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45768" y="231955"/>
            <a:ext cx="8267157" cy="620803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altLang="ja-JP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2025</a:t>
            </a:r>
            <a:r>
              <a:rPr lang="ja-JP" altLang="en-US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年日本国際博覧会大阪パビリオン推進委員会委員総会</a:t>
            </a:r>
            <a:endParaRPr lang="en-US" altLang="ja-JP" sz="13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5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日　時：令和５年２月７日（火）　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13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時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30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分から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14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時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30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分まで（予定）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5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場　所：マイドームおおさか　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8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階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第</a:t>
            </a:r>
            <a:r>
              <a:rPr lang="en-US" altLang="ja-JP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1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・第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2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会議室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400"/>
              </a:lnSpc>
              <a:buNone/>
            </a:pP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500"/>
              </a:lnSpc>
              <a:buNone/>
            </a:pPr>
            <a:r>
              <a:rPr lang="ja-JP" altLang="en-US" sz="13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□</a:t>
            </a:r>
            <a:r>
              <a:rPr lang="ja-JP" altLang="en-US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次　　第</a:t>
            </a:r>
            <a:endParaRPr lang="en-US" altLang="ja-JP" sz="13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報告事項１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</a:rPr>
              <a:t>出展基本計画に基づく具体的な検討状況について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報告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事項２　</a:t>
            </a:r>
            <a:r>
              <a:rPr lang="en-US" altLang="ja-JP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2022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年度収支予算の修正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報告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事項３　</a:t>
            </a:r>
            <a:r>
              <a:rPr lang="en-US" altLang="ja-JP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2023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年度事業実施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計画案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報告事項４　</a:t>
            </a:r>
            <a:r>
              <a:rPr lang="en-US" altLang="ja-JP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2023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年度収支予算案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報告事項５　協賛特典の再構築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ほか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200"/>
              </a:lnSpc>
              <a:buNone/>
            </a:pP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300"/>
              </a:lnSpc>
              <a:buNone/>
            </a:pPr>
            <a:r>
              <a:rPr lang="ja-JP" altLang="en-US" sz="13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□</a:t>
            </a:r>
            <a:r>
              <a:rPr lang="ja-JP" altLang="en-US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出席予定者　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別紙（参考資料）の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とおり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400"/>
              </a:lnSpc>
              <a:buNone/>
            </a:pP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300"/>
              </a:lnSpc>
              <a:buNone/>
            </a:pP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□</a:t>
            </a:r>
            <a:r>
              <a:rPr lang="ja-JP" altLang="en-US" sz="13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配布資料</a:t>
            </a:r>
            <a:endParaRPr lang="en-US" altLang="ja-JP" sz="1300" b="1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400"/>
              </a:lnSpc>
              <a:buNone/>
            </a:pP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/>
            </a:r>
            <a:b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</a:br>
            <a:r>
              <a:rPr lang="ja-JP" altLang="en-US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資料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１「出展基本計画に基づく具体的な検討状況について」</a:t>
            </a:r>
            <a:r>
              <a:rPr lang="ja-JP" altLang="en-US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</a:t>
            </a:r>
            <a:endParaRPr lang="en-US" altLang="ja-JP" sz="1300" b="1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資料２「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2022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年度収支予算の修正」</a:t>
            </a:r>
            <a:endParaRPr lang="en-US" altLang="ja-JP" sz="13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資料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３「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2023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年度事業実施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計画案」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資料４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「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2023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年度収支予算案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」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　資料５「協賛特典の再構築」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資料６「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大阪ヘルスケアパビリオンへの出展参加者の決定について」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資料７「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2025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年日本国際博覧会大阪パビリオン推進委員会名簿」</a:t>
            </a:r>
            <a:endParaRPr lang="en-US" altLang="ja-JP" sz="13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資料８「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2025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年日本国際博覧会大阪パビリオン推進委員会アドバイザー等名簿</a:t>
            </a:r>
            <a:r>
              <a:rPr lang="ja-JP" altLang="en-US" sz="130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」</a:t>
            </a:r>
            <a:endParaRPr lang="en-US" altLang="ja-JP" sz="130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lvl="0" indent="0">
              <a:lnSpc>
                <a:spcPts val="1200"/>
              </a:lnSpc>
              <a:spcBef>
                <a:spcPts val="1200"/>
              </a:spcBef>
              <a:buNone/>
            </a:pP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　参考資料「</a:t>
            </a:r>
            <a:r>
              <a:rPr lang="en-US" altLang="ja-JP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 2025</a:t>
            </a:r>
            <a:r>
              <a:rPr lang="ja-JP" altLang="en-US" sz="1300" dirty="0">
                <a:solidFill>
                  <a:prstClr val="black"/>
                </a:solidFill>
                <a:latin typeface="游ゴシック" panose="020B0400000000000000" pitchFamily="50" charset="-128"/>
              </a:rPr>
              <a:t>年日本国際博覧会大阪パビリオン推進委員会委員総会出席者一覧」</a:t>
            </a:r>
            <a:endParaRPr kumimoji="1" lang="ja-JP" altLang="en-US" sz="1300" dirty="0"/>
          </a:p>
        </p:txBody>
      </p:sp>
    </p:spTree>
    <p:extLst>
      <p:ext uri="{BB962C8B-B14F-4D97-AF65-F5344CB8AC3E}">
        <p14:creationId xmlns:p14="http://schemas.microsoft.com/office/powerpoint/2010/main" val="12620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lum contrast="40000"/>
          </a:blip>
          <a:stretch>
            <a:fillRect/>
          </a:stretch>
        </p:blipFill>
        <p:spPr>
          <a:xfrm>
            <a:off x="221157" y="154599"/>
            <a:ext cx="8465644" cy="646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画面に合わせる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2025年日本国際博覧会 大阪パビリオン推進委員会  委員総会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2023-02-01T09:42:28Z</dcterms:modified>
</cp:coreProperties>
</file>