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75" r:id="rId2"/>
    <p:sldId id="276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89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7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3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85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3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5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99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9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8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51674" y="517409"/>
            <a:ext cx="10515600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 smtClean="0"/>
              <a:t>■</a:t>
            </a:r>
            <a:r>
              <a:rPr lang="en-US" altLang="ja-JP" sz="2400" b="1" dirty="0" smtClean="0"/>
              <a:t>202</a:t>
            </a:r>
            <a:r>
              <a:rPr lang="en-US" altLang="ja-JP" sz="2400" b="1" dirty="0"/>
              <a:t>3</a:t>
            </a:r>
            <a:r>
              <a:rPr lang="ja-JP" altLang="en-US" sz="2400" b="1" dirty="0" smtClean="0"/>
              <a:t>年度事業計画</a:t>
            </a:r>
            <a:endParaRPr lang="en-US" altLang="ja-JP" sz="1000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51674" y="-18038"/>
            <a:ext cx="10515600" cy="884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報告事項３　</a:t>
            </a:r>
            <a:r>
              <a:rPr lang="en-US" altLang="ja-JP" sz="28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2023</a:t>
            </a:r>
            <a:r>
              <a:rPr lang="ja-JP" altLang="en-US" sz="28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年度事業計画案</a:t>
            </a:r>
            <a:endParaRPr lang="ja-JP" altLang="en-US" sz="2800" b="1" u="heavy" dirty="0">
              <a:solidFill>
                <a:srgbClr val="FF0000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1674" y="1240714"/>
            <a:ext cx="116939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Ⅰ.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事業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方針</a:t>
            </a:r>
          </a:p>
          <a:p>
            <a:pPr marL="179388" indent="-179388"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当推進委員会では、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2022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3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月に策定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した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2025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年日本国際博覧会大阪パビリオン出展基本計画」（以下「基本計画」という。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より具体化する取り組みを進めている。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79388" indent="-179388"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2022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年度は基本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計画に基づき、建築、展示、行催事、運営とこれらにかかる財源確保、レガシーの利活用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などについて検討を進めている。また、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パビリオン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建築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展示、運営、資金管理等の実行業務を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担当するために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2022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年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7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月に設立した「一般社団法人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2025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年日本国際博覧会大阪パビリオン」と連携し、パビリオン出展に向けた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より具体的な計画の策定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進捗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管理を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行って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いる。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79388" indent="-179388"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2023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年度は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、引き続き基本計画策定後の進捗管理を行い、円滑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なパビリオン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出展を推進する。</a:t>
            </a: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79388" indent="-179388">
              <a:lnSpc>
                <a:spcPts val="2400"/>
              </a:lnSpc>
            </a:pP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51674" y="4242107"/>
            <a:ext cx="118592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Ⅱ.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基本計画に基づく検討</a:t>
            </a: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１．基本計画の実現にむけた全体の企画・進捗管理</a:t>
            </a:r>
            <a:endParaRPr lang="ja-JP" altLang="en-US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360363" indent="-360363">
              <a:lnSpc>
                <a:spcPts val="2400"/>
              </a:lnSpc>
            </a:pP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出展参加テーマである「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ＲＥＢＯＲＮ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」の具体化とともに、万博で実現をめざす「ＳＤＧｓ」の目標達成を先導するという趣旨を踏まえながら、テーマ展開や事業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推進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の方向性、パビリオンのゾーニングやバーチャルも含めたコンテンツの検討などについての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企画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を行い、全体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スケジュールを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管理する。</a:t>
            </a:r>
            <a:endParaRPr lang="ja-JP" altLang="en-US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30970" y="81902"/>
            <a:ext cx="108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841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7352" y="337657"/>
            <a:ext cx="11395906" cy="583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２．出展準備の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総合調整</a:t>
            </a:r>
          </a:p>
          <a:p>
            <a:pPr>
              <a:lnSpc>
                <a:spcPts val="2400"/>
              </a:lnSpc>
            </a:pPr>
            <a:endParaRPr lang="en-US" altLang="ja-JP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①　展示、建築、行・催事、運営</a:t>
            </a: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一般社団法人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2025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年日本国際博覧会大阪パビリオンと連携し、円滑な業務実施のために適切な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442913" indent="-442913"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進捗管理を行う。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②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商業活動</a:t>
            </a:r>
            <a:endParaRPr lang="ja-JP" altLang="en-US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物販、飲食、その他サービスの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提供等を含めた商業活動実施計画の策定に取り組む。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600"/>
              </a:lnSpc>
            </a:pP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③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広報</a:t>
            </a:r>
            <a:endParaRPr lang="ja-JP" altLang="en-US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広報に係る全体の調整等を行う。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600"/>
              </a:lnSpc>
            </a:pPr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④　財務</a:t>
            </a:r>
            <a:endParaRPr lang="ja-JP" altLang="en-US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442913" indent="-442913"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各事業の進捗を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踏まえ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、必要に応じ財務計画の見直しを含めた調整を行うとともに、引き続き協賛・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442913" indent="-442913"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寄附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の獲得に努める。</a:t>
            </a:r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</a:p>
          <a:p>
            <a:pPr>
              <a:lnSpc>
                <a:spcPts val="2400"/>
              </a:lnSpc>
            </a:pP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　⑤　レガシー</a:t>
            </a:r>
          </a:p>
          <a:p>
            <a:pPr marL="442913" indent="-442913"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ハードレガシー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及びソフトレガシーについて、具体的な事業内容等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の検討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を進めていく。</a:t>
            </a:r>
          </a:p>
          <a:p>
            <a:pPr>
              <a:lnSpc>
                <a:spcPts val="2400"/>
              </a:lnSpc>
            </a:pP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149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ワイド画面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游明朝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2023-01-27T07:46:40Z</dcterms:modified>
</cp:coreProperties>
</file>