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57" r:id="rId2"/>
    <p:sldId id="258"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11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698CE00E-6A3A-4E38-8CB2-7BF05CB1C2EF}" type="datetimeFigureOut">
              <a:rPr kumimoji="1" lang="ja-JP" altLang="en-US" smtClean="0"/>
              <a:t>2022/3/23</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8604925-7E35-4CAE-92E0-923F200F5C99}" type="slidenum">
              <a:rPr kumimoji="1" lang="ja-JP" altLang="en-US" smtClean="0"/>
              <a:t>‹#›</a:t>
            </a:fld>
            <a:endParaRPr kumimoji="1" lang="ja-JP" altLang="en-US"/>
          </a:p>
        </p:txBody>
      </p:sp>
    </p:spTree>
    <p:extLst>
      <p:ext uri="{BB962C8B-B14F-4D97-AF65-F5344CB8AC3E}">
        <p14:creationId xmlns:p14="http://schemas.microsoft.com/office/powerpoint/2010/main" val="6699499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0831D74-1BB8-42D4-90B2-33302A79B290}" type="datetime1">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F35A5F-4051-44CA-8DD9-40984334CEED}" type="slidenum">
              <a:rPr kumimoji="1" lang="ja-JP" altLang="en-US" smtClean="0"/>
              <a:t>‹#›</a:t>
            </a:fld>
            <a:endParaRPr kumimoji="1" lang="ja-JP" altLang="en-US"/>
          </a:p>
        </p:txBody>
      </p:sp>
    </p:spTree>
    <p:extLst>
      <p:ext uri="{BB962C8B-B14F-4D97-AF65-F5344CB8AC3E}">
        <p14:creationId xmlns:p14="http://schemas.microsoft.com/office/powerpoint/2010/main" val="2294652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7F6C9C8-859D-4CC3-A6C2-1604BADFB9DC}" type="datetime1">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F35A5F-4051-44CA-8DD9-40984334CEED}" type="slidenum">
              <a:rPr kumimoji="1" lang="ja-JP" altLang="en-US" smtClean="0"/>
              <a:t>‹#›</a:t>
            </a:fld>
            <a:endParaRPr kumimoji="1" lang="ja-JP" altLang="en-US"/>
          </a:p>
        </p:txBody>
      </p:sp>
    </p:spTree>
    <p:extLst>
      <p:ext uri="{BB962C8B-B14F-4D97-AF65-F5344CB8AC3E}">
        <p14:creationId xmlns:p14="http://schemas.microsoft.com/office/powerpoint/2010/main" val="2842505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3CE24BB-5F04-4364-AF3B-2336BC27B8A4}" type="datetime1">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F35A5F-4051-44CA-8DD9-40984334CEED}" type="slidenum">
              <a:rPr kumimoji="1" lang="ja-JP" altLang="en-US" smtClean="0"/>
              <a:t>‹#›</a:t>
            </a:fld>
            <a:endParaRPr kumimoji="1" lang="ja-JP" altLang="en-US"/>
          </a:p>
        </p:txBody>
      </p:sp>
    </p:spTree>
    <p:extLst>
      <p:ext uri="{BB962C8B-B14F-4D97-AF65-F5344CB8AC3E}">
        <p14:creationId xmlns:p14="http://schemas.microsoft.com/office/powerpoint/2010/main" val="2762661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A02500F-3E07-4FCF-A317-0611F25F47EE}" type="datetime1">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F35A5F-4051-44CA-8DD9-40984334CEED}" type="slidenum">
              <a:rPr kumimoji="1" lang="ja-JP" altLang="en-US" smtClean="0"/>
              <a:t>‹#›</a:t>
            </a:fld>
            <a:endParaRPr kumimoji="1" lang="ja-JP" altLang="en-US"/>
          </a:p>
        </p:txBody>
      </p:sp>
    </p:spTree>
    <p:extLst>
      <p:ext uri="{BB962C8B-B14F-4D97-AF65-F5344CB8AC3E}">
        <p14:creationId xmlns:p14="http://schemas.microsoft.com/office/powerpoint/2010/main" val="3445868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A0E00BF-C0A4-4847-9D4B-BAC0EE0DA2C9}" type="datetime1">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F35A5F-4051-44CA-8DD9-40984334CEED}" type="slidenum">
              <a:rPr kumimoji="1" lang="ja-JP" altLang="en-US" smtClean="0"/>
              <a:t>‹#›</a:t>
            </a:fld>
            <a:endParaRPr kumimoji="1" lang="ja-JP" altLang="en-US"/>
          </a:p>
        </p:txBody>
      </p:sp>
    </p:spTree>
    <p:extLst>
      <p:ext uri="{BB962C8B-B14F-4D97-AF65-F5344CB8AC3E}">
        <p14:creationId xmlns:p14="http://schemas.microsoft.com/office/powerpoint/2010/main" val="626297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FC1680C-5222-4894-BA7E-594C2488A365}" type="datetime1">
              <a:rPr kumimoji="1" lang="ja-JP" altLang="en-US" smtClean="0"/>
              <a:t>2022/3/23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F35A5F-4051-44CA-8DD9-40984334CEED}" type="slidenum">
              <a:rPr kumimoji="1" lang="ja-JP" altLang="en-US" smtClean="0"/>
              <a:t>‹#›</a:t>
            </a:fld>
            <a:endParaRPr kumimoji="1" lang="ja-JP" altLang="en-US"/>
          </a:p>
        </p:txBody>
      </p:sp>
    </p:spTree>
    <p:extLst>
      <p:ext uri="{BB962C8B-B14F-4D97-AF65-F5344CB8AC3E}">
        <p14:creationId xmlns:p14="http://schemas.microsoft.com/office/powerpoint/2010/main" val="2186737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4794F25-08DF-40C7-AB00-6111FD0B5CB8}" type="datetime1">
              <a:rPr kumimoji="1" lang="ja-JP" altLang="en-US" smtClean="0"/>
              <a:t>2022/3/23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F35A5F-4051-44CA-8DD9-40984334CEED}" type="slidenum">
              <a:rPr kumimoji="1" lang="ja-JP" altLang="en-US" smtClean="0"/>
              <a:t>‹#›</a:t>
            </a:fld>
            <a:endParaRPr kumimoji="1" lang="ja-JP" altLang="en-US"/>
          </a:p>
        </p:txBody>
      </p:sp>
    </p:spTree>
    <p:extLst>
      <p:ext uri="{BB962C8B-B14F-4D97-AF65-F5344CB8AC3E}">
        <p14:creationId xmlns:p14="http://schemas.microsoft.com/office/powerpoint/2010/main" val="1702409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9A2B4F5-B23F-4ACA-BD79-889BD4850088}" type="datetime1">
              <a:rPr kumimoji="1" lang="ja-JP" altLang="en-US" smtClean="0"/>
              <a:t>2022/3/23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F35A5F-4051-44CA-8DD9-40984334CEED}" type="slidenum">
              <a:rPr kumimoji="1" lang="ja-JP" altLang="en-US" smtClean="0"/>
              <a:t>‹#›</a:t>
            </a:fld>
            <a:endParaRPr kumimoji="1" lang="ja-JP" altLang="en-US"/>
          </a:p>
        </p:txBody>
      </p:sp>
    </p:spTree>
    <p:extLst>
      <p:ext uri="{BB962C8B-B14F-4D97-AF65-F5344CB8AC3E}">
        <p14:creationId xmlns:p14="http://schemas.microsoft.com/office/powerpoint/2010/main" val="514062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D65BA2-FBDA-49E3-A387-3F961A2F2B2F}" type="datetime1">
              <a:rPr kumimoji="1" lang="ja-JP" altLang="en-US" smtClean="0"/>
              <a:t>2022/3/23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F35A5F-4051-44CA-8DD9-40984334CEED}" type="slidenum">
              <a:rPr kumimoji="1" lang="ja-JP" altLang="en-US" smtClean="0"/>
              <a:t>‹#›</a:t>
            </a:fld>
            <a:endParaRPr kumimoji="1" lang="ja-JP" altLang="en-US"/>
          </a:p>
        </p:txBody>
      </p:sp>
    </p:spTree>
    <p:extLst>
      <p:ext uri="{BB962C8B-B14F-4D97-AF65-F5344CB8AC3E}">
        <p14:creationId xmlns:p14="http://schemas.microsoft.com/office/powerpoint/2010/main" val="813729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FE40736-6CB6-4B88-A14F-B5BFB8D4B6C1}" type="datetime1">
              <a:rPr kumimoji="1" lang="ja-JP" altLang="en-US" smtClean="0"/>
              <a:t>2022/3/23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F35A5F-4051-44CA-8DD9-40984334CEED}" type="slidenum">
              <a:rPr kumimoji="1" lang="ja-JP" altLang="en-US" smtClean="0"/>
              <a:t>‹#›</a:t>
            </a:fld>
            <a:endParaRPr kumimoji="1" lang="ja-JP" altLang="en-US"/>
          </a:p>
        </p:txBody>
      </p:sp>
    </p:spTree>
    <p:extLst>
      <p:ext uri="{BB962C8B-B14F-4D97-AF65-F5344CB8AC3E}">
        <p14:creationId xmlns:p14="http://schemas.microsoft.com/office/powerpoint/2010/main" val="3870086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BBE9BAD-078D-4EAE-AE6F-3C74A2519BF5}" type="datetime1">
              <a:rPr kumimoji="1" lang="ja-JP" altLang="en-US" smtClean="0"/>
              <a:t>2022/3/23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F35A5F-4051-44CA-8DD9-40984334CEED}" type="slidenum">
              <a:rPr kumimoji="1" lang="ja-JP" altLang="en-US" smtClean="0"/>
              <a:t>‹#›</a:t>
            </a:fld>
            <a:endParaRPr kumimoji="1" lang="ja-JP" altLang="en-US"/>
          </a:p>
        </p:txBody>
      </p:sp>
    </p:spTree>
    <p:extLst>
      <p:ext uri="{BB962C8B-B14F-4D97-AF65-F5344CB8AC3E}">
        <p14:creationId xmlns:p14="http://schemas.microsoft.com/office/powerpoint/2010/main" val="1029395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7955F5-9E3E-4F81-8160-2F577CED7D6A}" type="datetime1">
              <a:rPr kumimoji="1" lang="ja-JP" altLang="en-US" smtClean="0"/>
              <a:t>2022/3/23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35A5F-4051-44CA-8DD9-40984334CEED}" type="slidenum">
              <a:rPr kumimoji="1" lang="ja-JP" altLang="en-US" smtClean="0"/>
              <a:t>‹#›</a:t>
            </a:fld>
            <a:endParaRPr kumimoji="1" lang="ja-JP" altLang="en-US"/>
          </a:p>
        </p:txBody>
      </p:sp>
    </p:spTree>
    <p:extLst>
      <p:ext uri="{BB962C8B-B14F-4D97-AF65-F5344CB8AC3E}">
        <p14:creationId xmlns:p14="http://schemas.microsoft.com/office/powerpoint/2010/main" val="1949460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99800" y="183673"/>
            <a:ext cx="8780044" cy="6863417"/>
          </a:xfrm>
          <a:prstGeom prst="rect">
            <a:avLst/>
          </a:prstGeom>
        </p:spPr>
        <p:txBody>
          <a:bodyPr wrap="square">
            <a:spAutoFit/>
          </a:bodyPr>
          <a:lstStyle/>
          <a:p>
            <a:r>
              <a:rPr lang="ja-JP" altLang="en-US" sz="2000" b="1" dirty="0" smtClean="0"/>
              <a:t>議案２　</a:t>
            </a:r>
            <a:r>
              <a:rPr lang="ja-JP" altLang="en-US" sz="1600" dirty="0"/>
              <a:t>２０２５</a:t>
            </a:r>
            <a:r>
              <a:rPr lang="ja-JP" altLang="en-US" sz="1600" dirty="0" smtClean="0"/>
              <a:t>年</a:t>
            </a:r>
            <a:r>
              <a:rPr lang="ja-JP" altLang="en-US" sz="1600" dirty="0"/>
              <a:t>日本国際博覧会大阪パビリオン推進委員会協賛金</a:t>
            </a:r>
            <a:r>
              <a:rPr lang="ja-JP" altLang="en-US" sz="1600" dirty="0" smtClean="0"/>
              <a:t>規約（案）</a:t>
            </a:r>
            <a:endParaRPr lang="en-US" altLang="ja-JP" sz="1600" dirty="0" smtClean="0"/>
          </a:p>
          <a:p>
            <a:endParaRPr lang="ja-JP" altLang="en-US" sz="1200" dirty="0"/>
          </a:p>
          <a:p>
            <a:r>
              <a:rPr lang="ja-JP" altLang="en-US" sz="1200" dirty="0"/>
              <a:t>（</a:t>
            </a:r>
            <a:r>
              <a:rPr lang="ja-JP" altLang="en-US" sz="1200" dirty="0" smtClean="0"/>
              <a:t>目的）</a:t>
            </a:r>
            <a:endParaRPr lang="ja-JP" altLang="en-US" sz="1200" dirty="0"/>
          </a:p>
          <a:p>
            <a:r>
              <a:rPr lang="ja-JP" altLang="en-US" sz="1200" dirty="0" smtClean="0"/>
              <a:t>第</a:t>
            </a:r>
            <a:r>
              <a:rPr lang="ja-JP" altLang="en-US" sz="1200" dirty="0"/>
              <a:t>１</a:t>
            </a:r>
            <a:r>
              <a:rPr lang="ja-JP" altLang="en-US" sz="1200" dirty="0" smtClean="0"/>
              <a:t>条 </a:t>
            </a:r>
            <a:r>
              <a:rPr lang="ja-JP" altLang="en-US" sz="1200" dirty="0"/>
              <a:t>この規約は</a:t>
            </a:r>
            <a:r>
              <a:rPr lang="ja-JP" altLang="en-US" sz="1200" dirty="0" smtClean="0"/>
              <a:t>、２０２５</a:t>
            </a:r>
            <a:r>
              <a:rPr lang="ja-JP" altLang="en-US" sz="1200" dirty="0" smtClean="0"/>
              <a:t>年</a:t>
            </a:r>
            <a:r>
              <a:rPr lang="ja-JP" altLang="en-US" sz="1200" dirty="0"/>
              <a:t>日本国際</a:t>
            </a:r>
            <a:r>
              <a:rPr lang="ja-JP" altLang="en-US" sz="1200" dirty="0" smtClean="0"/>
              <a:t>博覧会（以下「博覧会」という。）における大阪パビリオンの出展のため、２０２５年</a:t>
            </a:r>
            <a:r>
              <a:rPr lang="ja-JP" altLang="en-US" sz="1200" dirty="0"/>
              <a:t>日本国際博覧会大阪パビリオン推進委員会（以下「委員会」という。）が受ける協賛金の取扱いに関し必要な事項を定めることを目的とする。</a:t>
            </a:r>
          </a:p>
          <a:p>
            <a:endParaRPr lang="ja-JP" altLang="en-US" sz="1200" dirty="0"/>
          </a:p>
          <a:p>
            <a:r>
              <a:rPr lang="ja-JP" altLang="en-US" sz="1200" dirty="0"/>
              <a:t>（定義）</a:t>
            </a:r>
          </a:p>
          <a:p>
            <a:r>
              <a:rPr lang="ja-JP" altLang="en-US" sz="1200" dirty="0"/>
              <a:t>第２条 この規約において、「協賛金」とは、委員会が定める大阪パビリオン出展基本計画（以下「出展基本計画」という。）に賛同し、大阪パビリオンの出展に要する展示、運営、広告宣伝等に充てるため、企業、団体又は個人（以下「企業等」という。）から提供される資金（以下「協賛金」という。）をいう。 なお、協賛金の金額は、原則として一者につき</a:t>
            </a:r>
            <a:r>
              <a:rPr lang="ja-JP" altLang="en-US" sz="1200" dirty="0" smtClean="0"/>
              <a:t>金</a:t>
            </a:r>
            <a:r>
              <a:rPr lang="ja-JP" altLang="en-US" sz="1200" dirty="0"/>
              <a:t>１００</a:t>
            </a:r>
            <a:r>
              <a:rPr lang="ja-JP" altLang="en-US" sz="1200" dirty="0" smtClean="0"/>
              <a:t>万円</a:t>
            </a:r>
            <a:r>
              <a:rPr lang="ja-JP" altLang="en-US" sz="1200" dirty="0"/>
              <a:t>（消費税、地方消費税別）以上とする。</a:t>
            </a:r>
          </a:p>
          <a:p>
            <a:endParaRPr lang="ja-JP" altLang="en-US" sz="1200" dirty="0"/>
          </a:p>
          <a:p>
            <a:r>
              <a:rPr lang="ja-JP" altLang="en-US" sz="1200" dirty="0"/>
              <a:t>（協賛特典）</a:t>
            </a:r>
          </a:p>
          <a:p>
            <a:r>
              <a:rPr lang="ja-JP" altLang="en-US" sz="1200" dirty="0"/>
              <a:t>第３条 協賛金を提供した企業等（以下「協賛者」という。）の広告宣伝等に係る特典及びその有効期限は、委員会の会長（以下「会長」という。）が定めるものとする。</a:t>
            </a:r>
          </a:p>
          <a:p>
            <a:r>
              <a:rPr lang="ja-JP" altLang="en-US" sz="1200" dirty="0"/>
              <a:t>２　会長は、前項に規定する協賛特典以外に、協賛金の金額その他の事情を勘案し、必要に応じ、協賛者と協議の上で協賛特典を追加することがある。</a:t>
            </a:r>
          </a:p>
          <a:p>
            <a:endParaRPr lang="ja-JP" altLang="en-US" sz="1200" dirty="0"/>
          </a:p>
          <a:p>
            <a:r>
              <a:rPr lang="ja-JP" altLang="en-US" sz="1200" dirty="0"/>
              <a:t>（協賛金の提供申込）</a:t>
            </a:r>
          </a:p>
          <a:p>
            <a:r>
              <a:rPr lang="ja-JP" altLang="en-US" sz="1200" dirty="0"/>
              <a:t>第４条 企業等が協賛金の提供を申し込む場合は、委員会所定の協賛申出書兼参画申込書を会長に提出するものとする。</a:t>
            </a:r>
          </a:p>
          <a:p>
            <a:endParaRPr lang="en-US" altLang="ja-JP" sz="1200" dirty="0" smtClean="0"/>
          </a:p>
          <a:p>
            <a:r>
              <a:rPr lang="ja-JP" altLang="en-US" sz="1200" dirty="0"/>
              <a:t>（協賛の承諾等）</a:t>
            </a:r>
          </a:p>
          <a:p>
            <a:r>
              <a:rPr lang="ja-JP" altLang="en-US" sz="1200" dirty="0"/>
              <a:t>第５条 会長は、前条の申込みを承諾する場合は、その旨を申込者に通知するものとする。</a:t>
            </a:r>
          </a:p>
          <a:p>
            <a:r>
              <a:rPr lang="ja-JP" altLang="en-US" sz="1200" dirty="0"/>
              <a:t>２ 会長は、前項の承諾決定に際し、大阪パビリオンへの出展企画提案のあった企業等については、出展審査会において、出展基本計画の趣旨に沿った出展企画であることを審査しなければならない。</a:t>
            </a:r>
          </a:p>
          <a:p>
            <a:r>
              <a:rPr lang="ja-JP" altLang="en-US" sz="1200" dirty="0"/>
              <a:t>３ 会長は、前条の申込について、申込者又はその役員、従業員が反社会的勢力に属すると判断される場合又はそれらの活動が、委員会の目的または事業と相反するものと判断される場合は、協賛の申し出を辞退し、その旨を申込者に通知するものと</a:t>
            </a:r>
            <a:r>
              <a:rPr lang="ja-JP" altLang="en-US" sz="1200" dirty="0" smtClean="0"/>
              <a:t>する</a:t>
            </a:r>
            <a:endParaRPr lang="en-US" altLang="ja-JP" sz="1200" dirty="0" smtClean="0"/>
          </a:p>
          <a:p>
            <a:r>
              <a:rPr lang="ja-JP" altLang="en-US" sz="1200" dirty="0"/>
              <a:t>４ 会長は、前条の申込について、次の各号のいずれかに該当すると認められる場合は、協賛の申し出を辞退し、その旨を申込者に通知することができる。</a:t>
            </a:r>
          </a:p>
          <a:p>
            <a:r>
              <a:rPr lang="ja-JP" altLang="en-US" sz="1200" dirty="0"/>
              <a:t>（１）法令に違反する場合又はその恐れがある</a:t>
            </a:r>
            <a:r>
              <a:rPr lang="ja-JP" altLang="en-US" sz="1200" dirty="0" smtClean="0"/>
              <a:t>場合</a:t>
            </a:r>
            <a:endParaRPr lang="en-US" altLang="ja-JP" sz="1200" dirty="0" smtClean="0"/>
          </a:p>
          <a:p>
            <a:r>
              <a:rPr lang="ja-JP" altLang="en-US" sz="1200" dirty="0"/>
              <a:t>（２）協賛の受け入れにより委員会業務、財政、名誉、信用に支障が生じるとき、又は委員会の目的の達成に資するものではないと判断される場合</a:t>
            </a:r>
          </a:p>
          <a:p>
            <a:r>
              <a:rPr lang="ja-JP" altLang="en-US" sz="1200" dirty="0"/>
              <a:t>５ 会長は、協賛の承諾後、協賛者が前項各号のいずれかに該当するに至った場合又は同項各号のいずれかに該当することが判明した場合は、承諾を取り消すことができるものとし、協賛者に対し、その旨を通知するものとする。</a:t>
            </a:r>
          </a:p>
          <a:p>
            <a:endParaRPr lang="ja-JP" altLang="en-US" sz="1200" dirty="0"/>
          </a:p>
        </p:txBody>
      </p:sp>
      <p:sp>
        <p:nvSpPr>
          <p:cNvPr id="5" name="スライド番号プレースホルダー 4"/>
          <p:cNvSpPr>
            <a:spLocks noGrp="1"/>
          </p:cNvSpPr>
          <p:nvPr>
            <p:ph type="sldNum" sz="quarter" idx="12"/>
          </p:nvPr>
        </p:nvSpPr>
        <p:spPr/>
        <p:txBody>
          <a:bodyPr/>
          <a:lstStyle/>
          <a:p>
            <a:fld id="{1AF35A5F-4051-44CA-8DD9-40984334CEED}" type="slidenum">
              <a:rPr kumimoji="1" lang="ja-JP" altLang="en-US" smtClean="0"/>
              <a:t>1</a:t>
            </a:fld>
            <a:endParaRPr kumimoji="1" lang="ja-JP" altLang="en-US"/>
          </a:p>
        </p:txBody>
      </p:sp>
      <p:sp>
        <p:nvSpPr>
          <p:cNvPr id="6" name="テキスト ボックス 5"/>
          <p:cNvSpPr txBox="1"/>
          <p:nvPr/>
        </p:nvSpPr>
        <p:spPr>
          <a:xfrm>
            <a:off x="7991943" y="41565"/>
            <a:ext cx="1080000" cy="432000"/>
          </a:xfrm>
          <a:prstGeom prst="rect">
            <a:avLst/>
          </a:prstGeom>
          <a:noFill/>
          <a:ln>
            <a:solidFill>
              <a:schemeClr val="tx1"/>
            </a:solidFill>
          </a:ln>
        </p:spPr>
        <p:txBody>
          <a:bodyPr wrap="square" rtlCol="0" anchor="ctr">
            <a:spAutoFit/>
          </a:bodyPr>
          <a:lstStyle/>
          <a:p>
            <a:pPr algn="ctr"/>
            <a:r>
              <a:rPr kumimoji="1" lang="ja-JP" altLang="en-US" dirty="0" smtClean="0"/>
              <a:t>資料３</a:t>
            </a:r>
            <a:endParaRPr kumimoji="1" lang="ja-JP" altLang="en-US" dirty="0"/>
          </a:p>
        </p:txBody>
      </p:sp>
    </p:spTree>
    <p:extLst>
      <p:ext uri="{BB962C8B-B14F-4D97-AF65-F5344CB8AC3E}">
        <p14:creationId xmlns:p14="http://schemas.microsoft.com/office/powerpoint/2010/main" val="1153810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2190" y="44899"/>
            <a:ext cx="8987588" cy="6001643"/>
          </a:xfrm>
          <a:prstGeom prst="rect">
            <a:avLst/>
          </a:prstGeom>
        </p:spPr>
        <p:txBody>
          <a:bodyPr wrap="square">
            <a:spAutoFit/>
          </a:bodyPr>
          <a:lstStyle/>
          <a:p>
            <a:endParaRPr lang="ja-JP" altLang="en-US" sz="1200" dirty="0"/>
          </a:p>
          <a:p>
            <a:r>
              <a:rPr lang="ja-JP" altLang="en-US" sz="1200" dirty="0"/>
              <a:t>（協賛金の納付）</a:t>
            </a:r>
          </a:p>
          <a:p>
            <a:r>
              <a:rPr lang="ja-JP" altLang="en-US" sz="1200" dirty="0"/>
              <a:t>第６条　前条の承諾を行ったときは、会長は、振込口座、金額等を明示した請求書を企業等に送付するものとする。</a:t>
            </a:r>
          </a:p>
          <a:p>
            <a:r>
              <a:rPr lang="ja-JP" altLang="en-US" sz="1200" dirty="0"/>
              <a:t>２ 会長は、協賛金を受領したときは、申込者に受領書を交付するものとする。ただし、口座振込による入金については、申込者から受領書発行の申し出がある場合を除き、申込者の手元に残る口座振込の控えをもって受領書の発行に代えることができる。</a:t>
            </a:r>
            <a:endParaRPr lang="en-US" altLang="ja-JP" sz="1200" dirty="0"/>
          </a:p>
          <a:p>
            <a:r>
              <a:rPr lang="ja-JP" altLang="en-US" sz="1200" dirty="0"/>
              <a:t>３ 協賛金を現金で受領する場合の受領書の交付は、受領の際に行わなければならない。</a:t>
            </a:r>
            <a:endParaRPr lang="en-US" altLang="ja-JP" sz="1200" dirty="0"/>
          </a:p>
          <a:p>
            <a:r>
              <a:rPr lang="ja-JP" altLang="en-US" sz="1200" dirty="0"/>
              <a:t>４　２０２１</a:t>
            </a:r>
            <a:r>
              <a:rPr lang="ja-JP" altLang="en-US" sz="1200" dirty="0" smtClean="0"/>
              <a:t>年９月</a:t>
            </a:r>
            <a:r>
              <a:rPr lang="ja-JP" altLang="en-US" sz="1200" dirty="0"/>
              <a:t>２２</a:t>
            </a:r>
            <a:r>
              <a:rPr lang="ja-JP" altLang="en-US" sz="1200" dirty="0" smtClean="0"/>
              <a:t>日付「２０２５年</a:t>
            </a:r>
            <a:r>
              <a:rPr lang="ja-JP" altLang="en-US" sz="1200" dirty="0"/>
              <a:t>日本国際博覧会大阪パビリオン推進委員会大阪パビリオンへの協賛金獲得業務に関する協定書」（以下「協定書」という。）に基づく協賛金の納付の場合は、委員会と協定書を締結した事業者が第１項に定める請求書の送付及び第２項に定める受領書の交付を行う</a:t>
            </a:r>
            <a:r>
              <a:rPr lang="ja-JP" altLang="en-US" sz="1200" dirty="0" smtClean="0"/>
              <a:t>。</a:t>
            </a:r>
            <a:endParaRPr lang="en-US" altLang="ja-JP" sz="1200" dirty="0" smtClean="0"/>
          </a:p>
          <a:p>
            <a:r>
              <a:rPr lang="ja-JP" altLang="en-US" sz="1200" dirty="0"/>
              <a:t>５　会長は、本規約に定めがある場合を除き、受領した協賛金をいかなる場合も返金しない。</a:t>
            </a:r>
          </a:p>
          <a:p>
            <a:endParaRPr lang="ja-JP" altLang="en-US" sz="1200" dirty="0"/>
          </a:p>
          <a:p>
            <a:r>
              <a:rPr lang="ja-JP" altLang="en-US" sz="1200" dirty="0"/>
              <a:t>（協賛金の使途）</a:t>
            </a:r>
          </a:p>
          <a:p>
            <a:r>
              <a:rPr lang="ja-JP" altLang="en-US" sz="1200" dirty="0"/>
              <a:t>第７条 協賛金は、大阪パビリオンに要する費用に充てるものとする</a:t>
            </a:r>
            <a:r>
              <a:rPr lang="ja-JP" altLang="en-US" sz="1200" dirty="0" smtClean="0"/>
              <a:t>。</a:t>
            </a:r>
            <a:endParaRPr lang="en-US" altLang="ja-JP" sz="1200" dirty="0" smtClean="0"/>
          </a:p>
          <a:p>
            <a:endParaRPr lang="en-US" altLang="ja-JP" sz="1200" dirty="0"/>
          </a:p>
          <a:p>
            <a:r>
              <a:rPr lang="ja-JP" altLang="en-US" sz="1200" dirty="0"/>
              <a:t>（不可抗力等）</a:t>
            </a:r>
          </a:p>
          <a:p>
            <a:r>
              <a:rPr lang="ja-JP" altLang="en-US" sz="1200" dirty="0"/>
              <a:t>第８条　天変地位、悪天候、交通機関の混乱、ストライキ、内乱、戦争、暴動、伝染病（新型コロナウイルス感染症を含む）、法令等の制定又</a:t>
            </a:r>
            <a:r>
              <a:rPr lang="ja-JP" altLang="en-US" sz="1200" dirty="0" smtClean="0"/>
              <a:t>は改廃、</a:t>
            </a:r>
            <a:r>
              <a:rPr lang="ja-JP" altLang="en-US" sz="1200" dirty="0"/>
              <a:t>公権力の行使、その他委員会及び協賛者の責めに帰すことのできない理由により、</a:t>
            </a:r>
            <a:r>
              <a:rPr lang="ja-JP" altLang="en-US" sz="1200" dirty="0" smtClean="0"/>
              <a:t>博覧会又は大阪</a:t>
            </a:r>
            <a:r>
              <a:rPr lang="ja-JP" altLang="en-US" sz="1200" dirty="0"/>
              <a:t>パビリオンの一部若しくは全部の実施が不可能となった場合であっても、委員会及び企業等は、相互に損害賠償その他一切の責任を追及しない。</a:t>
            </a:r>
          </a:p>
          <a:p>
            <a:r>
              <a:rPr lang="ja-JP" altLang="en-US" sz="1200" dirty="0"/>
              <a:t>２　前項の事由により博覧会又は大阪パビリオンの一部若しくは全部の実施が不可能となった場合、委員会及び企業等は、それぞれの活動状況、支出した費用、博覧会及び大阪パビリオンの開催期間、開催状況、並びに、企業等が利用し得た協賛特典等を勘案し、協賛金の返還等について協議の上決定する。</a:t>
            </a:r>
          </a:p>
          <a:p>
            <a:r>
              <a:rPr lang="ja-JP" altLang="en-US" sz="1200" dirty="0"/>
              <a:t>３　前項の規定により返還する協賛金は、委員会の清算後の余剰金と予定される額を上限とする</a:t>
            </a:r>
            <a:r>
              <a:rPr lang="ja-JP" altLang="en-US" sz="1200" dirty="0" smtClean="0"/>
              <a:t>。</a:t>
            </a:r>
            <a:endParaRPr lang="en-US" altLang="ja-JP" sz="1200" dirty="0" smtClean="0"/>
          </a:p>
          <a:p>
            <a:endParaRPr lang="en-US" altLang="ja-JP" sz="1200" dirty="0" smtClean="0"/>
          </a:p>
          <a:p>
            <a:r>
              <a:rPr lang="ja-JP" altLang="en-US" sz="1200" dirty="0"/>
              <a:t>（規約の変更）</a:t>
            </a:r>
          </a:p>
          <a:p>
            <a:r>
              <a:rPr lang="ja-JP" altLang="en-US" sz="1200" dirty="0"/>
              <a:t>第９条 この規約の変更は、委員会の総会において決議する。</a:t>
            </a:r>
          </a:p>
          <a:p>
            <a:endParaRPr lang="ja-JP" altLang="en-US" sz="1200" dirty="0"/>
          </a:p>
          <a:p>
            <a:r>
              <a:rPr lang="ja-JP" altLang="en-US" sz="1200" dirty="0"/>
              <a:t>（その他）</a:t>
            </a:r>
          </a:p>
          <a:p>
            <a:r>
              <a:rPr lang="ja-JP" altLang="en-US" sz="1200" dirty="0" smtClean="0"/>
              <a:t>第</a:t>
            </a:r>
            <a:r>
              <a:rPr lang="ja-JP" altLang="en-US" sz="1200" dirty="0"/>
              <a:t>１０</a:t>
            </a:r>
            <a:r>
              <a:rPr lang="ja-JP" altLang="en-US" sz="1200" dirty="0" smtClean="0"/>
              <a:t>条 </a:t>
            </a:r>
            <a:r>
              <a:rPr lang="ja-JP" altLang="en-US" sz="1200" dirty="0"/>
              <a:t>この規約に定めるもののほか、協賛金の取扱いに関し必要な事項は、会長が定めることができる。</a:t>
            </a:r>
          </a:p>
          <a:p>
            <a:endParaRPr lang="ja-JP" altLang="en-US" sz="1200" dirty="0"/>
          </a:p>
          <a:p>
            <a:r>
              <a:rPr lang="ja-JP" altLang="en-US" sz="1200" dirty="0"/>
              <a:t>附則 </a:t>
            </a:r>
          </a:p>
          <a:p>
            <a:r>
              <a:rPr lang="ja-JP" altLang="en-US" sz="1200" dirty="0"/>
              <a:t>この規約は</a:t>
            </a:r>
            <a:r>
              <a:rPr lang="ja-JP" altLang="en-US" sz="1200" dirty="0" smtClean="0"/>
              <a:t>、２０２２年３月</a:t>
            </a:r>
            <a:r>
              <a:rPr lang="ja-JP" altLang="en-US" sz="1200" dirty="0"/>
              <a:t>２４</a:t>
            </a:r>
            <a:r>
              <a:rPr lang="ja-JP" altLang="en-US" sz="1200" dirty="0" smtClean="0"/>
              <a:t>日</a:t>
            </a:r>
            <a:r>
              <a:rPr lang="ja-JP" altLang="en-US" sz="1200" dirty="0"/>
              <a:t>に制定し、同日から施行する</a:t>
            </a:r>
            <a:r>
              <a:rPr lang="ja-JP" altLang="en-US" sz="1200" dirty="0" smtClean="0"/>
              <a:t>。</a:t>
            </a:r>
            <a:endParaRPr lang="ja-JP" altLang="en-US" sz="1200" dirty="0"/>
          </a:p>
        </p:txBody>
      </p:sp>
      <p:sp>
        <p:nvSpPr>
          <p:cNvPr id="4" name="スライド番号プレースホルダー 3"/>
          <p:cNvSpPr>
            <a:spLocks noGrp="1"/>
          </p:cNvSpPr>
          <p:nvPr>
            <p:ph type="sldNum" sz="quarter" idx="12"/>
          </p:nvPr>
        </p:nvSpPr>
        <p:spPr/>
        <p:txBody>
          <a:bodyPr/>
          <a:lstStyle/>
          <a:p>
            <a:fld id="{1AF35A5F-4051-44CA-8DD9-40984334CEED}" type="slidenum">
              <a:rPr kumimoji="1" lang="ja-JP" altLang="en-US" smtClean="0"/>
              <a:t>2</a:t>
            </a:fld>
            <a:endParaRPr kumimoji="1" lang="ja-JP" altLang="en-US"/>
          </a:p>
        </p:txBody>
      </p:sp>
    </p:spTree>
    <p:extLst>
      <p:ext uri="{BB962C8B-B14F-4D97-AF65-F5344CB8AC3E}">
        <p14:creationId xmlns:p14="http://schemas.microsoft.com/office/powerpoint/2010/main" val="2816855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1151</Words>
  <Application>Microsoft Office PowerPoint</Application>
  <PresentationFormat>画面に合わせる (4:3)</PresentationFormat>
  <Paragraphs>50</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2022-03-22T11:28:30Z</dcterms:created>
  <dcterms:modified xsi:type="dcterms:W3CDTF">2022-03-23T03:35:28Z</dcterms:modified>
</cp:coreProperties>
</file>