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29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4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4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5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4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2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5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87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F131-5043-4BD0-B759-A79A879E9867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547602"/>
            <a:ext cx="9906000" cy="830438"/>
          </a:xfr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大阪ヘルスケアパビリオン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への出展参加者の決定について</a:t>
            </a:r>
            <a:endParaRPr kumimoji="1"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9822" y="1378040"/>
            <a:ext cx="9486356" cy="4134485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出展参加者一覧（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音順による）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江崎グリコ株式会社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西日本旅客鉄道株式会社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株式会社ビットキー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BIPROGY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株式会社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日に開催された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2025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年日本国際博覧会大阪パビリオン</a:t>
            </a:r>
            <a:endParaRPr lang="en-US" altLang="ja-JP" sz="2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推進委員会委員総会以降に出展参加者として決定した企業</a:t>
            </a:r>
            <a:endParaRPr lang="en-US" altLang="ja-JP" sz="2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34106" y="91441"/>
            <a:ext cx="12540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91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大阪ヘルスケアパビリオンへの出展参加者の決定について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2022-11-11T08:12:46Z</dcterms:modified>
</cp:coreProperties>
</file>