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7" r:id="rId1"/>
  </p:sldMasterIdLst>
  <p:notesMasterIdLst>
    <p:notesMasterId r:id="rId6"/>
  </p:notesMasterIdLst>
  <p:handoutMasterIdLst>
    <p:handoutMasterId r:id="rId7"/>
  </p:handoutMasterIdLst>
  <p:sldIdLst>
    <p:sldId id="922" r:id="rId2"/>
    <p:sldId id="920" r:id="rId3"/>
    <p:sldId id="921" r:id="rId4"/>
    <p:sldId id="911"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5D8C"/>
    <a:srgbClr val="DEEBF7"/>
    <a:srgbClr val="415C8B"/>
    <a:srgbClr val="0B172D"/>
    <a:srgbClr val="172D54"/>
    <a:srgbClr val="0C1C36"/>
    <a:srgbClr val="0C1D39"/>
    <a:srgbClr val="0F1E39"/>
    <a:srgbClr val="0C1A34"/>
    <a:srgbClr val="0D2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4" autoAdjust="0"/>
    <p:restoredTop sz="94243" autoAdjust="0"/>
  </p:normalViewPr>
  <p:slideViewPr>
    <p:cSldViewPr snapToGrid="0">
      <p:cViewPr varScale="1">
        <p:scale>
          <a:sx n="74" d="100"/>
          <a:sy n="74" d="100"/>
        </p:scale>
        <p:origin x="1086" y="6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6"/>
            <a:ext cx="2945448" cy="497838"/>
          </a:xfrm>
          <a:prstGeom prst="rect">
            <a:avLst/>
          </a:prstGeom>
        </p:spPr>
        <p:txBody>
          <a:bodyPr vert="horz" lIns="91247" tIns="45621" rIns="91247" bIns="4562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9" y="6"/>
            <a:ext cx="2945448" cy="497838"/>
          </a:xfrm>
          <a:prstGeom prst="rect">
            <a:avLst/>
          </a:prstGeom>
        </p:spPr>
        <p:txBody>
          <a:bodyPr vert="horz" lIns="91247" tIns="45621" rIns="91247" bIns="45621" rtlCol="0"/>
          <a:lstStyle>
            <a:lvl1pPr algn="r">
              <a:defRPr sz="1200"/>
            </a:lvl1pPr>
          </a:lstStyle>
          <a:p>
            <a:fld id="{C519C512-7E82-41DA-A424-4C7EDA22F628}" type="datetimeFigureOut">
              <a:rPr kumimoji="1" lang="ja-JP" altLang="en-US" smtClean="0"/>
              <a:t>2023/2/3</a:t>
            </a:fld>
            <a:endParaRPr kumimoji="1" lang="ja-JP" altLang="en-US"/>
          </a:p>
        </p:txBody>
      </p:sp>
      <p:sp>
        <p:nvSpPr>
          <p:cNvPr id="4" name="フッター プレースホルダー 3"/>
          <p:cNvSpPr>
            <a:spLocks noGrp="1"/>
          </p:cNvSpPr>
          <p:nvPr>
            <p:ph type="ftr" sz="quarter" idx="2"/>
          </p:nvPr>
        </p:nvSpPr>
        <p:spPr>
          <a:xfrm>
            <a:off x="6" y="9428807"/>
            <a:ext cx="2945448" cy="497838"/>
          </a:xfrm>
          <a:prstGeom prst="rect">
            <a:avLst/>
          </a:prstGeom>
        </p:spPr>
        <p:txBody>
          <a:bodyPr vert="horz" lIns="91247" tIns="45621" rIns="91247" bIns="4562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9" y="9428807"/>
            <a:ext cx="2945448" cy="497838"/>
          </a:xfrm>
          <a:prstGeom prst="rect">
            <a:avLst/>
          </a:prstGeom>
        </p:spPr>
        <p:txBody>
          <a:bodyPr vert="horz" lIns="91247" tIns="45621" rIns="91247" bIns="45621" rtlCol="0" anchor="b"/>
          <a:lstStyle>
            <a:lvl1pPr algn="r">
              <a:defRPr sz="1200"/>
            </a:lvl1pPr>
          </a:lstStyle>
          <a:p>
            <a:fld id="{567679BC-FAED-40E8-989F-47E9BC232E90}" type="slidenum">
              <a:rPr kumimoji="1" lang="ja-JP" altLang="en-US" smtClean="0"/>
              <a:t>‹#›</a:t>
            </a:fld>
            <a:endParaRPr kumimoji="1" lang="ja-JP" altLang="en-US"/>
          </a:p>
        </p:txBody>
      </p:sp>
    </p:spTree>
    <p:extLst>
      <p:ext uri="{BB962C8B-B14F-4D97-AF65-F5344CB8AC3E}">
        <p14:creationId xmlns:p14="http://schemas.microsoft.com/office/powerpoint/2010/main" val="2963416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9"/>
            <a:ext cx="2945661" cy="498056"/>
          </a:xfrm>
          <a:prstGeom prst="rect">
            <a:avLst/>
          </a:prstGeom>
        </p:spPr>
        <p:txBody>
          <a:bodyPr vert="horz" lIns="91247" tIns="45621" rIns="91247" bIns="4562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6" y="9"/>
            <a:ext cx="2945661" cy="498056"/>
          </a:xfrm>
          <a:prstGeom prst="rect">
            <a:avLst/>
          </a:prstGeom>
        </p:spPr>
        <p:txBody>
          <a:bodyPr vert="horz" lIns="91247" tIns="45621" rIns="91247" bIns="45621" rtlCol="0"/>
          <a:lstStyle>
            <a:lvl1pPr algn="r">
              <a:defRPr sz="1200"/>
            </a:lvl1pPr>
          </a:lstStyle>
          <a:p>
            <a:fld id="{C32E65EF-92BD-4220-8E5A-0DE37E1437C3}" type="datetimeFigureOut">
              <a:rPr kumimoji="1" lang="ja-JP" altLang="en-US" smtClean="0"/>
              <a:t>2023/2/3</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51213"/>
          </a:xfrm>
          <a:prstGeom prst="rect">
            <a:avLst/>
          </a:prstGeom>
          <a:noFill/>
          <a:ln w="12700">
            <a:solidFill>
              <a:prstClr val="black"/>
            </a:solidFill>
          </a:ln>
        </p:spPr>
        <p:txBody>
          <a:bodyPr vert="horz" lIns="91247" tIns="45621" rIns="91247" bIns="45621" rtlCol="0" anchor="ctr"/>
          <a:lstStyle/>
          <a:p>
            <a:endParaRPr lang="ja-JP" altLang="en-US"/>
          </a:p>
        </p:txBody>
      </p:sp>
      <p:sp>
        <p:nvSpPr>
          <p:cNvPr id="5" name="ノート プレースホルダー 4"/>
          <p:cNvSpPr>
            <a:spLocks noGrp="1"/>
          </p:cNvSpPr>
          <p:nvPr>
            <p:ph type="body" sz="quarter" idx="3"/>
          </p:nvPr>
        </p:nvSpPr>
        <p:spPr>
          <a:xfrm>
            <a:off x="679769" y="4777195"/>
            <a:ext cx="5438140" cy="3908614"/>
          </a:xfrm>
          <a:prstGeom prst="rect">
            <a:avLst/>
          </a:prstGeom>
        </p:spPr>
        <p:txBody>
          <a:bodyPr vert="horz" lIns="91247" tIns="45621" rIns="91247" bIns="4562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28585"/>
            <a:ext cx="2945661" cy="498055"/>
          </a:xfrm>
          <a:prstGeom prst="rect">
            <a:avLst/>
          </a:prstGeom>
        </p:spPr>
        <p:txBody>
          <a:bodyPr vert="horz" lIns="91247" tIns="45621" rIns="91247" bIns="4562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6" y="9428585"/>
            <a:ext cx="2945661" cy="498055"/>
          </a:xfrm>
          <a:prstGeom prst="rect">
            <a:avLst/>
          </a:prstGeom>
        </p:spPr>
        <p:txBody>
          <a:bodyPr vert="horz" lIns="91247" tIns="45621" rIns="91247" bIns="45621" rtlCol="0" anchor="b"/>
          <a:lstStyle>
            <a:lvl1pPr algn="r">
              <a:defRPr sz="1200"/>
            </a:lvl1pPr>
          </a:lstStyle>
          <a:p>
            <a:fld id="{ED46AC97-A672-49CE-B184-0580529B73ED}" type="slidenum">
              <a:rPr kumimoji="1" lang="ja-JP" altLang="en-US" smtClean="0"/>
              <a:t>‹#›</a:t>
            </a:fld>
            <a:endParaRPr kumimoji="1" lang="ja-JP" altLang="en-US"/>
          </a:p>
        </p:txBody>
      </p:sp>
    </p:spTree>
    <p:extLst>
      <p:ext uri="{BB962C8B-B14F-4D97-AF65-F5344CB8AC3E}">
        <p14:creationId xmlns:p14="http://schemas.microsoft.com/office/powerpoint/2010/main" val="364425802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A1AAE23-8029-4D7C-944B-5AB4B326F9E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4051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A1AAE23-8029-4D7C-944B-5AB4B326F9EE}"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01152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a:prstGeom prst="rect">
            <a:avLst/>
          </a:prstGeo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681038" y="6356350"/>
            <a:ext cx="222885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3281363" y="6356350"/>
            <a:ext cx="3343275"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9B3220-1779-44EA-8831-6F61BDC7602A}" type="slidenum">
              <a:rPr kumimoji="1" lang="ja-JP" altLang="en-US" smtClean="0"/>
              <a:t>‹#›</a:t>
            </a:fld>
            <a:endParaRPr kumimoji="1" lang="ja-JP" altLang="en-US"/>
          </a:p>
        </p:txBody>
      </p:sp>
    </p:spTree>
    <p:extLst>
      <p:ext uri="{BB962C8B-B14F-4D97-AF65-F5344CB8AC3E}">
        <p14:creationId xmlns:p14="http://schemas.microsoft.com/office/powerpoint/2010/main" val="2088777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5"/>
            <a:ext cx="8543925" cy="1325563"/>
          </a:xfrm>
          <a:prstGeom prst="rect">
            <a:avLst/>
          </a:prstGeom>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1825625"/>
            <a:ext cx="8543925" cy="4351338"/>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681038" y="6356350"/>
            <a:ext cx="222885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3281363" y="6356350"/>
            <a:ext cx="3343275"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9B3220-1779-44EA-8831-6F61BDC7602A}" type="slidenum">
              <a:rPr kumimoji="1" lang="ja-JP" altLang="en-US" smtClean="0"/>
              <a:t>‹#›</a:t>
            </a:fld>
            <a:endParaRPr kumimoji="1" lang="ja-JP" altLang="en-US"/>
          </a:p>
        </p:txBody>
      </p:sp>
    </p:spTree>
    <p:extLst>
      <p:ext uri="{BB962C8B-B14F-4D97-AF65-F5344CB8AC3E}">
        <p14:creationId xmlns:p14="http://schemas.microsoft.com/office/powerpoint/2010/main" val="3419683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a:prstGeom prst="rect">
            <a:avLst/>
          </a:prstGeo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56337" cy="5811838"/>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681038" y="6356350"/>
            <a:ext cx="222885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3281363" y="6356350"/>
            <a:ext cx="3343275"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9B3220-1779-44EA-8831-6F61BDC7602A}" type="slidenum">
              <a:rPr kumimoji="1" lang="ja-JP" altLang="en-US" smtClean="0"/>
              <a:t>‹#›</a:t>
            </a:fld>
            <a:endParaRPr kumimoji="1" lang="ja-JP" altLang="en-US"/>
          </a:p>
        </p:txBody>
      </p:sp>
    </p:spTree>
    <p:extLst>
      <p:ext uri="{BB962C8B-B14F-4D97-AF65-F5344CB8AC3E}">
        <p14:creationId xmlns:p14="http://schemas.microsoft.com/office/powerpoint/2010/main" val="3733767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5"/>
            <a:ext cx="8543925" cy="1325563"/>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idx="1"/>
          </p:nvPr>
        </p:nvSpPr>
        <p:spPr>
          <a:xfrm>
            <a:off x="681038" y="1825625"/>
            <a:ext cx="8543925"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681038" y="6356350"/>
            <a:ext cx="222885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3281363" y="6356350"/>
            <a:ext cx="3343275"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9B3220-1779-44EA-8831-6F61BDC7602A}" type="slidenum">
              <a:rPr kumimoji="1" lang="ja-JP" altLang="en-US" smtClean="0"/>
              <a:t>‹#›</a:t>
            </a:fld>
            <a:endParaRPr kumimoji="1" lang="ja-JP" altLang="en-US"/>
          </a:p>
        </p:txBody>
      </p:sp>
    </p:spTree>
    <p:extLst>
      <p:ext uri="{BB962C8B-B14F-4D97-AF65-F5344CB8AC3E}">
        <p14:creationId xmlns:p14="http://schemas.microsoft.com/office/powerpoint/2010/main" val="496575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6275" y="1709738"/>
            <a:ext cx="8543925" cy="2852737"/>
          </a:xfrm>
          <a:prstGeom prst="rect">
            <a:avLst/>
          </a:prstGeo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6275" y="4589463"/>
            <a:ext cx="8543925"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681038" y="6356350"/>
            <a:ext cx="222885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3281363" y="6356350"/>
            <a:ext cx="3343275"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9B3220-1779-44EA-8831-6F61BDC7602A}" type="slidenum">
              <a:rPr kumimoji="1" lang="ja-JP" altLang="en-US" smtClean="0"/>
              <a:t>‹#›</a:t>
            </a:fld>
            <a:endParaRPr kumimoji="1" lang="ja-JP" altLang="en-US"/>
          </a:p>
        </p:txBody>
      </p:sp>
    </p:spTree>
    <p:extLst>
      <p:ext uri="{BB962C8B-B14F-4D97-AF65-F5344CB8AC3E}">
        <p14:creationId xmlns:p14="http://schemas.microsoft.com/office/powerpoint/2010/main" val="1085804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5"/>
            <a:ext cx="8543925" cy="1325563"/>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195762"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825625"/>
            <a:ext cx="4195763" cy="435133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681038" y="6356350"/>
            <a:ext cx="2228850" cy="365125"/>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281363" y="6356350"/>
            <a:ext cx="3343275"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9B3220-1779-44EA-8831-6F61BDC7602A}" type="slidenum">
              <a:rPr kumimoji="1" lang="ja-JP" altLang="en-US" smtClean="0"/>
              <a:t>‹#›</a:t>
            </a:fld>
            <a:endParaRPr kumimoji="1" lang="ja-JP" altLang="en-US"/>
          </a:p>
        </p:txBody>
      </p:sp>
    </p:spTree>
    <p:extLst>
      <p:ext uri="{BB962C8B-B14F-4D97-AF65-F5344CB8AC3E}">
        <p14:creationId xmlns:p14="http://schemas.microsoft.com/office/powerpoint/2010/main" val="82183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a:prstGeom prst="rect">
            <a:avLst/>
          </a:prstGeo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625" y="1681163"/>
            <a:ext cx="419100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625" y="2505075"/>
            <a:ext cx="4191000" cy="368458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6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637" cy="3684588"/>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681038" y="6356350"/>
            <a:ext cx="2228850" cy="365125"/>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3281363" y="6356350"/>
            <a:ext cx="3343275"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39B3220-1779-44EA-8831-6F61BDC7602A}" type="slidenum">
              <a:rPr kumimoji="1" lang="ja-JP" altLang="en-US" smtClean="0"/>
              <a:t>‹#›</a:t>
            </a:fld>
            <a:endParaRPr kumimoji="1" lang="ja-JP" altLang="en-US"/>
          </a:p>
        </p:txBody>
      </p:sp>
    </p:spTree>
    <p:extLst>
      <p:ext uri="{BB962C8B-B14F-4D97-AF65-F5344CB8AC3E}">
        <p14:creationId xmlns:p14="http://schemas.microsoft.com/office/powerpoint/2010/main" val="2441629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5"/>
            <a:ext cx="8543925" cy="1325563"/>
          </a:xfrm>
          <a:prstGeom prst="rect">
            <a:avLst/>
          </a:prstGeom>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681038" y="6356350"/>
            <a:ext cx="2228850" cy="365125"/>
          </a:xfrm>
          <a:prstGeom prst="rect">
            <a:avLst/>
          </a:prstGeom>
        </p:spPr>
        <p:txBody>
          <a:bodyPr/>
          <a:lstStyle/>
          <a:p>
            <a:endParaRPr kumimoji="1" lang="ja-JP" altLang="en-US"/>
          </a:p>
        </p:txBody>
      </p:sp>
      <p:sp>
        <p:nvSpPr>
          <p:cNvPr id="4" name="フッター プレースホルダー 3"/>
          <p:cNvSpPr>
            <a:spLocks noGrp="1"/>
          </p:cNvSpPr>
          <p:nvPr>
            <p:ph type="ftr" sz="quarter" idx="11"/>
          </p:nvPr>
        </p:nvSpPr>
        <p:spPr>
          <a:xfrm>
            <a:off x="3281363" y="6356350"/>
            <a:ext cx="3343275"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39B3220-1779-44EA-8831-6F61BDC7602A}" type="slidenum">
              <a:rPr kumimoji="1" lang="ja-JP" altLang="en-US" smtClean="0"/>
              <a:t>‹#›</a:t>
            </a:fld>
            <a:endParaRPr kumimoji="1" lang="ja-JP" altLang="en-US"/>
          </a:p>
        </p:txBody>
      </p:sp>
    </p:spTree>
    <p:extLst>
      <p:ext uri="{BB962C8B-B14F-4D97-AF65-F5344CB8AC3E}">
        <p14:creationId xmlns:p14="http://schemas.microsoft.com/office/powerpoint/2010/main" val="104581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1038" y="6356350"/>
            <a:ext cx="2228850" cy="365125"/>
          </a:xfrm>
          <a:prstGeom prst="rect">
            <a:avLst/>
          </a:prstGeom>
        </p:spPr>
        <p:txBody>
          <a:bodyPr/>
          <a:lstStyle/>
          <a:p>
            <a:endParaRPr kumimoji="1" lang="ja-JP" altLang="en-US"/>
          </a:p>
        </p:txBody>
      </p:sp>
      <p:sp>
        <p:nvSpPr>
          <p:cNvPr id="3" name="フッター プレースホルダー 2"/>
          <p:cNvSpPr>
            <a:spLocks noGrp="1"/>
          </p:cNvSpPr>
          <p:nvPr>
            <p:ph type="ftr" sz="quarter" idx="11"/>
          </p:nvPr>
        </p:nvSpPr>
        <p:spPr>
          <a:xfrm>
            <a:off x="3281363" y="6356350"/>
            <a:ext cx="3343275"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39B3220-1779-44EA-8831-6F61BDC7602A}" type="slidenum">
              <a:rPr kumimoji="1" lang="ja-JP" altLang="en-US" smtClean="0"/>
              <a:t>‹#›</a:t>
            </a:fld>
            <a:endParaRPr kumimoji="1" lang="ja-JP" altLang="en-US"/>
          </a:p>
        </p:txBody>
      </p:sp>
    </p:spTree>
    <p:extLst>
      <p:ext uri="{BB962C8B-B14F-4D97-AF65-F5344CB8AC3E}">
        <p14:creationId xmlns:p14="http://schemas.microsoft.com/office/powerpoint/2010/main" val="3190065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a:prstGeom prst="rect">
            <a:avLst/>
          </a:prstGeo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638" y="987425"/>
            <a:ext cx="5014912"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625" y="2057400"/>
            <a:ext cx="319405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681038" y="6356350"/>
            <a:ext cx="2228850" cy="365125"/>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281363" y="6356350"/>
            <a:ext cx="3343275"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9B3220-1779-44EA-8831-6F61BDC7602A}" type="slidenum">
              <a:rPr kumimoji="1" lang="ja-JP" altLang="en-US" smtClean="0"/>
              <a:t>‹#›</a:t>
            </a:fld>
            <a:endParaRPr kumimoji="1" lang="ja-JP" altLang="en-US"/>
          </a:p>
        </p:txBody>
      </p:sp>
    </p:spTree>
    <p:extLst>
      <p:ext uri="{BB962C8B-B14F-4D97-AF65-F5344CB8AC3E}">
        <p14:creationId xmlns:p14="http://schemas.microsoft.com/office/powerpoint/2010/main" val="1314450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a:prstGeom prst="rect">
            <a:avLst/>
          </a:prstGeo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638" y="987425"/>
            <a:ext cx="5014912"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625" y="2057400"/>
            <a:ext cx="319405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681038" y="6356350"/>
            <a:ext cx="2228850" cy="365125"/>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281363" y="6356350"/>
            <a:ext cx="3343275"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9B3220-1779-44EA-8831-6F61BDC7602A}" type="slidenum">
              <a:rPr kumimoji="1" lang="ja-JP" altLang="en-US" smtClean="0"/>
              <a:t>‹#›</a:t>
            </a:fld>
            <a:endParaRPr kumimoji="1" lang="ja-JP" altLang="en-US"/>
          </a:p>
        </p:txBody>
      </p:sp>
    </p:spTree>
    <p:extLst>
      <p:ext uri="{BB962C8B-B14F-4D97-AF65-F5344CB8AC3E}">
        <p14:creationId xmlns:p14="http://schemas.microsoft.com/office/powerpoint/2010/main" val="1996040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4"/>
          </p:nvPr>
        </p:nvSpPr>
        <p:spPr>
          <a:xfrm>
            <a:off x="7553326" y="6342062"/>
            <a:ext cx="2228850"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939B3220-1779-44EA-8831-6F61BDC7602A}" type="slidenum">
              <a:rPr kumimoji="1" lang="ja-JP" altLang="en-US" smtClean="0"/>
              <a:pPr/>
              <a:t>‹#›</a:t>
            </a:fld>
            <a:endParaRPr kumimoji="1" lang="ja-JP" altLang="en-US"/>
          </a:p>
        </p:txBody>
      </p:sp>
    </p:spTree>
    <p:extLst>
      <p:ext uri="{BB962C8B-B14F-4D97-AF65-F5344CB8AC3E}">
        <p14:creationId xmlns:p14="http://schemas.microsoft.com/office/powerpoint/2010/main" val="3217646063"/>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B65B5D22-3E1D-D5BC-93AE-ACCEE570FB87}"/>
              </a:ext>
            </a:extLst>
          </p:cNvPr>
          <p:cNvSpPr/>
          <p:nvPr/>
        </p:nvSpPr>
        <p:spPr>
          <a:xfrm>
            <a:off x="0" y="-31262"/>
            <a:ext cx="9911368" cy="44494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協賛特典の再構築</a:t>
            </a:r>
            <a:r>
              <a:rPr kumimoji="0"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スライド番号プレースホルダー 1">
            <a:extLst>
              <a:ext uri="{FF2B5EF4-FFF2-40B4-BE49-F238E27FC236}">
                <a16:creationId xmlns:a16="http://schemas.microsoft.com/office/drawing/2014/main" id="{4814270F-78A7-E49B-FC83-50975A837BEE}"/>
              </a:ext>
            </a:extLst>
          </p:cNvPr>
          <p:cNvSpPr>
            <a:spLocks noGrp="1"/>
          </p:cNvSpPr>
          <p:nvPr>
            <p:ph type="sldNum" sz="quarter" idx="12"/>
          </p:nvPr>
        </p:nvSpPr>
        <p:spPr>
          <a:xfrm>
            <a:off x="7677150" y="6588225"/>
            <a:ext cx="2228850" cy="365125"/>
          </a:xfrm>
        </p:spPr>
        <p:txBody>
          <a:bodyPr/>
          <a:lstStyle/>
          <a:p>
            <a:fld id="{939B3220-1779-44EA-8831-6F61BDC7602A}" type="slidenum">
              <a:rPr kumimoji="1" lang="ja-JP" altLang="en-US" smtClean="0"/>
              <a:t>1</a:t>
            </a:fld>
            <a:endParaRPr kumimoji="1" lang="ja-JP" altLang="en-US"/>
          </a:p>
        </p:txBody>
      </p:sp>
      <p:sp>
        <p:nvSpPr>
          <p:cNvPr id="5" name="テキスト ボックス 4">
            <a:extLst>
              <a:ext uri="{FF2B5EF4-FFF2-40B4-BE49-F238E27FC236}">
                <a16:creationId xmlns:a16="http://schemas.microsoft.com/office/drawing/2014/main" id="{E876C59D-0F0E-3238-DE8C-C30C6709ABB9}"/>
              </a:ext>
            </a:extLst>
          </p:cNvPr>
          <p:cNvSpPr txBox="1"/>
          <p:nvPr/>
        </p:nvSpPr>
        <p:spPr>
          <a:xfrm>
            <a:off x="169941" y="600235"/>
            <a:ext cx="9566117" cy="584775"/>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dirty="0">
                <a:solidFill>
                  <a:prstClr val="black"/>
                </a:solidFill>
                <a:latin typeface="Meiryo UI" panose="020B0604030504040204" pitchFamily="50" charset="-128"/>
                <a:ea typeface="Meiryo UI" panose="020B0604030504040204" pitchFamily="50" charset="-128"/>
              </a:rPr>
              <a:t>　魅力的で子どもから大人までが楽しんでいただけるパビリオンの実現に向け、より多くの企業・団体にご協賛いただけるよう、協賛特典のメニューの拡充など再構築を行います。</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a:extLst>
              <a:ext uri="{FF2B5EF4-FFF2-40B4-BE49-F238E27FC236}">
                <a16:creationId xmlns:a16="http://schemas.microsoft.com/office/drawing/2014/main" id="{8CF8F2D0-DA65-7677-25DD-6DA8644DC321}"/>
              </a:ext>
            </a:extLst>
          </p:cNvPr>
          <p:cNvSpPr txBox="1"/>
          <p:nvPr/>
        </p:nvSpPr>
        <p:spPr>
          <a:xfrm>
            <a:off x="229815" y="1988146"/>
            <a:ext cx="9566117" cy="841681"/>
          </a:xfrm>
          <a:prstGeom prst="rect">
            <a:avLst/>
          </a:prstGeom>
          <a:noFill/>
          <a:ln w="15875">
            <a:solidFill>
              <a:srgbClr val="415C8B"/>
            </a:solidFill>
          </a:ln>
        </p:spPr>
        <p:txBody>
          <a:bodyPr wrap="square" rtlCol="0" anchor="ctr" anchorCtr="0">
            <a:no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a:solidFill>
                  <a:prstClr val="black"/>
                </a:solidFill>
                <a:latin typeface="Meiryo UI" panose="020B0604030504040204" pitchFamily="50" charset="-128"/>
                <a:ea typeface="Meiryo UI" panose="020B0604030504040204" pitchFamily="50" charset="-128"/>
              </a:rPr>
              <a:t>　大阪ヘルスケアパビリオン</a:t>
            </a:r>
            <a:r>
              <a:rPr kumimoji="1" lang="ja-JP" altLang="en-US" sz="1600" dirty="0">
                <a:solidFill>
                  <a:prstClr val="black"/>
                </a:solidFill>
                <a:latin typeface="Meiryo UI" panose="020B0604030504040204" pitchFamily="50" charset="-128"/>
                <a:ea typeface="Meiryo UI" panose="020B0604030504040204" pitchFamily="50" charset="-128"/>
              </a:rPr>
              <a:t>に展示出展する協賛者を対象とする協賛特典メニューに加え、展示出展はしないが、屋外催事スペースでイベント開催する協賛者やＶＩＰ室等を利用する協賛者を対象とするメニューを設ける。</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テキスト ボックス 10">
            <a:extLst>
              <a:ext uri="{FF2B5EF4-FFF2-40B4-BE49-F238E27FC236}">
                <a16:creationId xmlns:a16="http://schemas.microsoft.com/office/drawing/2014/main" id="{B59E7227-8A42-5E4F-0A61-B614F9F78D39}"/>
              </a:ext>
            </a:extLst>
          </p:cNvPr>
          <p:cNvSpPr txBox="1"/>
          <p:nvPr/>
        </p:nvSpPr>
        <p:spPr>
          <a:xfrm>
            <a:off x="229815" y="3592684"/>
            <a:ext cx="9566117" cy="841681"/>
          </a:xfrm>
          <a:prstGeom prst="rect">
            <a:avLst/>
          </a:prstGeom>
          <a:noFill/>
          <a:ln w="15875">
            <a:solidFill>
              <a:srgbClr val="415C8B"/>
            </a:solidFill>
          </a:ln>
        </p:spPr>
        <p:txBody>
          <a:bodyPr wrap="square" rtlCol="0" anchor="ctr" anchorCtr="0">
            <a:no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dirty="0">
                <a:solidFill>
                  <a:prstClr val="black"/>
                </a:solidFill>
                <a:latin typeface="Meiryo UI" panose="020B0604030504040204" pitchFamily="50" charset="-128"/>
                <a:ea typeface="Meiryo UI" panose="020B0604030504040204" pitchFamily="50" charset="-128"/>
              </a:rPr>
              <a:t>　参加形態の拡充に対応できる協賛特典メニューを設定するため、</a:t>
            </a:r>
            <a:r>
              <a:rPr kumimoji="1" lang="en-US" altLang="ja-JP" sz="1600" dirty="0">
                <a:solidFill>
                  <a:prstClr val="black"/>
                </a:solidFill>
                <a:latin typeface="Meiryo UI" panose="020B0604030504040204" pitchFamily="50" charset="-128"/>
                <a:ea typeface="Meiryo UI" panose="020B0604030504040204" pitchFamily="50" charset="-128"/>
              </a:rPr>
              <a:t>1</a:t>
            </a:r>
            <a:r>
              <a:rPr kumimoji="1" lang="ja-JP" altLang="en-US" sz="1600" dirty="0">
                <a:solidFill>
                  <a:prstClr val="black"/>
                </a:solidFill>
                <a:latin typeface="Meiryo UI" panose="020B0604030504040204" pitchFamily="50" charset="-128"/>
                <a:ea typeface="Meiryo UI" panose="020B0604030504040204" pitchFamily="50" charset="-128"/>
              </a:rPr>
              <a:t>千万以上～１億円未満の協賛額区分を細分化し、ご協賛いただきやすい価格帯を設ける。</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15" name="表 15">
            <a:extLst>
              <a:ext uri="{FF2B5EF4-FFF2-40B4-BE49-F238E27FC236}">
                <a16:creationId xmlns:a16="http://schemas.microsoft.com/office/drawing/2014/main" id="{7A7A15C8-35EE-D1B1-2B34-8419E288EB2A}"/>
              </a:ext>
            </a:extLst>
          </p:cNvPr>
          <p:cNvGraphicFramePr>
            <a:graphicFrameLocks noGrp="1"/>
          </p:cNvGraphicFramePr>
          <p:nvPr>
            <p:extLst>
              <p:ext uri="{D42A27DB-BD31-4B8C-83A1-F6EECF244321}">
                <p14:modId xmlns:p14="http://schemas.microsoft.com/office/powerpoint/2010/main" val="2609011397"/>
              </p:ext>
            </p:extLst>
          </p:nvPr>
        </p:nvGraphicFramePr>
        <p:xfrm>
          <a:off x="229815" y="1613689"/>
          <a:ext cx="4217057" cy="370840"/>
        </p:xfrm>
        <a:graphic>
          <a:graphicData uri="http://schemas.openxmlformats.org/drawingml/2006/table">
            <a:tbl>
              <a:tblPr firstRow="1" bandRow="1">
                <a:tableStyleId>{5940675A-B579-460E-94D1-54222C63F5DA}</a:tableStyleId>
              </a:tblPr>
              <a:tblGrid>
                <a:gridCol w="395827">
                  <a:extLst>
                    <a:ext uri="{9D8B030D-6E8A-4147-A177-3AD203B41FA5}">
                      <a16:colId xmlns:a16="http://schemas.microsoft.com/office/drawing/2014/main" val="3774046576"/>
                    </a:ext>
                  </a:extLst>
                </a:gridCol>
                <a:gridCol w="3821230">
                  <a:extLst>
                    <a:ext uri="{9D8B030D-6E8A-4147-A177-3AD203B41FA5}">
                      <a16:colId xmlns:a16="http://schemas.microsoft.com/office/drawing/2014/main" val="2738610680"/>
                    </a:ext>
                  </a:extLst>
                </a:gridCol>
              </a:tblGrid>
              <a:tr h="370840">
                <a:tc>
                  <a:txBody>
                    <a:bodyPr/>
                    <a:lstStyle/>
                    <a:p>
                      <a:pPr algn="ctr"/>
                      <a:r>
                        <a:rPr kumimoji="1" lang="ja-JP" altLang="en-US" dirty="0">
                          <a:solidFill>
                            <a:schemeClr val="bg1"/>
                          </a:solidFill>
                        </a:rPr>
                        <a:t>１</a:t>
                      </a:r>
                    </a:p>
                  </a:txBody>
                  <a:tcPr>
                    <a:solidFill>
                      <a:schemeClr val="accent1">
                        <a:lumMod val="50000"/>
                      </a:schemeClr>
                    </a:solidFill>
                  </a:tcPr>
                </a:tc>
                <a:tc>
                  <a:txBody>
                    <a:bodyPr/>
                    <a:lstStyle/>
                    <a:p>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イベント開催等の参加形態を拡充</a:t>
                      </a:r>
                      <a:endParaRPr kumimoji="1" lang="ja-JP" altLang="en-US" dirty="0"/>
                    </a:p>
                  </a:txBody>
                  <a:tcPr>
                    <a:solidFill>
                      <a:schemeClr val="accent1">
                        <a:lumMod val="20000"/>
                        <a:lumOff val="80000"/>
                      </a:schemeClr>
                    </a:solidFill>
                  </a:tcPr>
                </a:tc>
                <a:extLst>
                  <a:ext uri="{0D108BD9-81ED-4DB2-BD59-A6C34878D82A}">
                    <a16:rowId xmlns:a16="http://schemas.microsoft.com/office/drawing/2014/main" val="2893150577"/>
                  </a:ext>
                </a:extLst>
              </a:tr>
            </a:tbl>
          </a:graphicData>
        </a:graphic>
      </p:graphicFrame>
      <p:graphicFrame>
        <p:nvGraphicFramePr>
          <p:cNvPr id="16" name="表 15">
            <a:extLst>
              <a:ext uri="{FF2B5EF4-FFF2-40B4-BE49-F238E27FC236}">
                <a16:creationId xmlns:a16="http://schemas.microsoft.com/office/drawing/2014/main" id="{951A42EB-40EF-6C7B-24C5-C37F7C9DB201}"/>
              </a:ext>
            </a:extLst>
          </p:cNvPr>
          <p:cNvGraphicFramePr>
            <a:graphicFrameLocks noGrp="1"/>
          </p:cNvGraphicFramePr>
          <p:nvPr>
            <p:extLst>
              <p:ext uri="{D42A27DB-BD31-4B8C-83A1-F6EECF244321}">
                <p14:modId xmlns:p14="http://schemas.microsoft.com/office/powerpoint/2010/main" val="193573335"/>
              </p:ext>
            </p:extLst>
          </p:nvPr>
        </p:nvGraphicFramePr>
        <p:xfrm>
          <a:off x="229814" y="3224923"/>
          <a:ext cx="3174449" cy="370840"/>
        </p:xfrm>
        <a:graphic>
          <a:graphicData uri="http://schemas.openxmlformats.org/drawingml/2006/table">
            <a:tbl>
              <a:tblPr firstRow="1" bandRow="1">
                <a:tableStyleId>{5940675A-B579-460E-94D1-54222C63F5DA}</a:tableStyleId>
              </a:tblPr>
              <a:tblGrid>
                <a:gridCol w="367581">
                  <a:extLst>
                    <a:ext uri="{9D8B030D-6E8A-4147-A177-3AD203B41FA5}">
                      <a16:colId xmlns:a16="http://schemas.microsoft.com/office/drawing/2014/main" val="3774046576"/>
                    </a:ext>
                  </a:extLst>
                </a:gridCol>
                <a:gridCol w="2806868">
                  <a:extLst>
                    <a:ext uri="{9D8B030D-6E8A-4147-A177-3AD203B41FA5}">
                      <a16:colId xmlns:a16="http://schemas.microsoft.com/office/drawing/2014/main" val="2738610680"/>
                    </a:ext>
                  </a:extLst>
                </a:gridCol>
              </a:tblGrid>
              <a:tr h="370840">
                <a:tc>
                  <a:txBody>
                    <a:bodyPr/>
                    <a:lstStyle/>
                    <a:p>
                      <a:pPr algn="ctr"/>
                      <a:r>
                        <a:rPr kumimoji="1" lang="ja-JP" altLang="en-US" dirty="0">
                          <a:solidFill>
                            <a:schemeClr val="bg1"/>
                          </a:solidFill>
                        </a:rPr>
                        <a:t>２</a:t>
                      </a:r>
                    </a:p>
                  </a:txBody>
                  <a:tcPr>
                    <a:solidFill>
                      <a:schemeClr val="accent1">
                        <a:lumMod val="50000"/>
                      </a:schemeClr>
                    </a:solidFill>
                  </a:tcPr>
                </a:tc>
                <a:tc>
                  <a:txBody>
                    <a:bodyPr/>
                    <a:lstStyle/>
                    <a:p>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協賛額区分の細分化</a:t>
                      </a:r>
                      <a:endParaRPr kumimoji="1" lang="ja-JP" altLang="en-US" dirty="0"/>
                    </a:p>
                  </a:txBody>
                  <a:tcPr>
                    <a:solidFill>
                      <a:schemeClr val="accent1">
                        <a:lumMod val="20000"/>
                        <a:lumOff val="80000"/>
                      </a:schemeClr>
                    </a:solidFill>
                  </a:tcPr>
                </a:tc>
                <a:extLst>
                  <a:ext uri="{0D108BD9-81ED-4DB2-BD59-A6C34878D82A}">
                    <a16:rowId xmlns:a16="http://schemas.microsoft.com/office/drawing/2014/main" val="2893150577"/>
                  </a:ext>
                </a:extLst>
              </a:tr>
            </a:tbl>
          </a:graphicData>
        </a:graphic>
      </p:graphicFrame>
      <p:sp>
        <p:nvSpPr>
          <p:cNvPr id="18" name="テキスト ボックス 17">
            <a:extLst>
              <a:ext uri="{FF2B5EF4-FFF2-40B4-BE49-F238E27FC236}">
                <a16:creationId xmlns:a16="http://schemas.microsoft.com/office/drawing/2014/main" id="{143AA933-FE64-8ABC-833D-E8A6C869B7BF}"/>
              </a:ext>
            </a:extLst>
          </p:cNvPr>
          <p:cNvSpPr txBox="1"/>
          <p:nvPr/>
        </p:nvSpPr>
        <p:spPr>
          <a:xfrm>
            <a:off x="221697" y="5311777"/>
            <a:ext cx="9566117" cy="1204108"/>
          </a:xfrm>
          <a:prstGeom prst="rect">
            <a:avLst/>
          </a:prstGeom>
          <a:noFill/>
          <a:ln w="15875">
            <a:solidFill>
              <a:srgbClr val="415C8B"/>
            </a:solidFill>
          </a:ln>
        </p:spPr>
        <p:txBody>
          <a:bodyPr wrap="square" rtlCol="0" anchor="ctr" anchorCtr="0">
            <a:no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dirty="0">
                <a:solidFill>
                  <a:prstClr val="black"/>
                </a:solidFill>
                <a:latin typeface="Meiryo UI" panose="020B0604030504040204" pitchFamily="50" charset="-128"/>
                <a:ea typeface="Meiryo UI" panose="020B0604030504040204" pitchFamily="50" charset="-128"/>
              </a:rPr>
              <a:t>　企業・団体間の様々な連携手法により協賛いただけるようグループ協賛を可能とする。</a:t>
            </a:r>
            <a:endParaRPr kumimoji="1" lang="en-US" altLang="ja-JP" sz="1600" dirty="0">
              <a:solidFill>
                <a:prstClr val="black"/>
              </a:solidFill>
              <a:latin typeface="Meiryo UI" panose="020B0604030504040204" pitchFamily="50" charset="-128"/>
              <a:ea typeface="Meiryo UI" panose="020B0604030504040204" pitchFamily="50" charset="-128"/>
            </a:endParaRPr>
          </a:p>
          <a:p>
            <a:pPr marL="0" marR="0" lvl="0" indent="0" defTabSz="457200" rtl="0" eaLnBrk="1" fontAlgn="auto" latinLnBrk="0" hangingPunct="1">
              <a:lnSpc>
                <a:spcPct val="100000"/>
              </a:lnSpc>
              <a:spcAft>
                <a:spcPts val="0"/>
              </a:spcAft>
              <a:buClrTx/>
              <a:buSzTx/>
              <a:buFontTx/>
              <a:buNone/>
              <a:tabLst/>
              <a:defRPr/>
            </a:pPr>
            <a:r>
              <a:rPr kumimoji="1" lang="ja-JP" altLang="en-US" sz="1600" dirty="0">
                <a:solidFill>
                  <a:prstClr val="black"/>
                </a:solidFill>
                <a:latin typeface="Meiryo UI" panose="020B0604030504040204" pitchFamily="50" charset="-128"/>
                <a:ea typeface="Meiryo UI" panose="020B0604030504040204" pitchFamily="50" charset="-128"/>
              </a:rPr>
              <a:t>　　・非法人型ＪＶなど共同企業体による協賛</a:t>
            </a:r>
            <a:endParaRPr kumimoji="1" lang="en-US" altLang="ja-JP" sz="1600" dirty="0">
              <a:solidFill>
                <a:prstClr val="black"/>
              </a:solidFill>
              <a:latin typeface="Meiryo UI" panose="020B0604030504040204" pitchFamily="50" charset="-128"/>
              <a:ea typeface="Meiryo UI" panose="020B0604030504040204" pitchFamily="50" charset="-128"/>
            </a:endParaRPr>
          </a:p>
          <a:p>
            <a:pPr marL="0" marR="0" lvl="0" indent="0" defTabSz="457200" rtl="0" eaLnBrk="1" fontAlgn="auto" latinLnBrk="0" hangingPunct="1">
              <a:lnSpc>
                <a:spcPct val="100000"/>
              </a:lnSpc>
              <a:spcAft>
                <a:spcPts val="0"/>
              </a:spcAft>
              <a:buClrTx/>
              <a:buSzTx/>
              <a:buFontTx/>
              <a:buNone/>
              <a:tabLst/>
              <a:defRPr/>
            </a:pPr>
            <a:r>
              <a:rPr kumimoji="1" lang="ja-JP" altLang="en-US" sz="1600" dirty="0">
                <a:solidFill>
                  <a:prstClr val="black"/>
                </a:solidFill>
                <a:latin typeface="Meiryo UI" panose="020B0604030504040204" pitchFamily="50" charset="-128"/>
                <a:ea typeface="Meiryo UI" panose="020B0604030504040204" pitchFamily="50" charset="-128"/>
              </a:rPr>
              <a:t>　　・共同企業体は組成しない企業間連携による協賛</a:t>
            </a:r>
            <a:endParaRPr kumimoji="1" lang="en-US" altLang="ja-JP" sz="1600" dirty="0">
              <a:solidFill>
                <a:prstClr val="black"/>
              </a:solidFill>
              <a:latin typeface="Meiryo UI" panose="020B0604030504040204" pitchFamily="50" charset="-128"/>
              <a:ea typeface="Meiryo UI" panose="020B0604030504040204" pitchFamily="50" charset="-128"/>
            </a:endParaRPr>
          </a:p>
          <a:p>
            <a:pPr marL="0" marR="0" lvl="0" indent="0" defTabSz="457200" rtl="0" eaLnBrk="1" fontAlgn="auto" latinLnBrk="0" hangingPunct="1">
              <a:lnSpc>
                <a:spcPct val="100000"/>
              </a:lnSpc>
              <a:spcAft>
                <a:spcPts val="0"/>
              </a:spcAft>
              <a:buClrTx/>
              <a:buSzTx/>
              <a:buFontTx/>
              <a:buNone/>
              <a:tabLst/>
              <a:defRPr/>
            </a:pPr>
            <a:r>
              <a:rPr kumimoji="1" lang="ja-JP" altLang="en-US" sz="1600" dirty="0">
                <a:solidFill>
                  <a:prstClr val="black"/>
                </a:solidFill>
                <a:latin typeface="Meiryo UI" panose="020B0604030504040204" pitchFamily="50" charset="-128"/>
                <a:ea typeface="Meiryo UI" panose="020B0604030504040204" pitchFamily="50" charset="-128"/>
              </a:rPr>
              <a:t>　　・協賛される企業・団体とは異なる企業・団体が出展する展示者支援による協賛</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19" name="表 18">
            <a:extLst>
              <a:ext uri="{FF2B5EF4-FFF2-40B4-BE49-F238E27FC236}">
                <a16:creationId xmlns:a16="http://schemas.microsoft.com/office/drawing/2014/main" id="{BAEE4D61-E63E-5DA0-42F9-930D728934F3}"/>
              </a:ext>
            </a:extLst>
          </p:cNvPr>
          <p:cNvGraphicFramePr>
            <a:graphicFrameLocks noGrp="1"/>
          </p:cNvGraphicFramePr>
          <p:nvPr>
            <p:extLst>
              <p:ext uri="{D42A27DB-BD31-4B8C-83A1-F6EECF244321}">
                <p14:modId xmlns:p14="http://schemas.microsoft.com/office/powerpoint/2010/main" val="753247602"/>
              </p:ext>
            </p:extLst>
          </p:nvPr>
        </p:nvGraphicFramePr>
        <p:xfrm>
          <a:off x="221696" y="4944310"/>
          <a:ext cx="3174449" cy="370840"/>
        </p:xfrm>
        <a:graphic>
          <a:graphicData uri="http://schemas.openxmlformats.org/drawingml/2006/table">
            <a:tbl>
              <a:tblPr firstRow="1" bandRow="1">
                <a:tableStyleId>{5940675A-B579-460E-94D1-54222C63F5DA}</a:tableStyleId>
              </a:tblPr>
              <a:tblGrid>
                <a:gridCol w="367581">
                  <a:extLst>
                    <a:ext uri="{9D8B030D-6E8A-4147-A177-3AD203B41FA5}">
                      <a16:colId xmlns:a16="http://schemas.microsoft.com/office/drawing/2014/main" val="3774046576"/>
                    </a:ext>
                  </a:extLst>
                </a:gridCol>
                <a:gridCol w="2806868">
                  <a:extLst>
                    <a:ext uri="{9D8B030D-6E8A-4147-A177-3AD203B41FA5}">
                      <a16:colId xmlns:a16="http://schemas.microsoft.com/office/drawing/2014/main" val="2738610680"/>
                    </a:ext>
                  </a:extLst>
                </a:gridCol>
              </a:tblGrid>
              <a:tr h="370840">
                <a:tc>
                  <a:txBody>
                    <a:bodyPr/>
                    <a:lstStyle/>
                    <a:p>
                      <a:pPr algn="ctr"/>
                      <a:r>
                        <a:rPr kumimoji="1" lang="ja-JP" altLang="en-US" dirty="0">
                          <a:solidFill>
                            <a:schemeClr val="bg1"/>
                          </a:solidFill>
                        </a:rPr>
                        <a:t>３</a:t>
                      </a:r>
                      <a:endParaRPr kumimoji="1" lang="en-US" altLang="ja-JP" dirty="0">
                        <a:solidFill>
                          <a:schemeClr val="bg1"/>
                        </a:solidFill>
                      </a:endParaRPr>
                    </a:p>
                  </a:txBody>
                  <a:tcPr>
                    <a:solidFill>
                      <a:schemeClr val="accent1">
                        <a:lumMod val="50000"/>
                      </a:schemeClr>
                    </a:solidFill>
                  </a:tcPr>
                </a:tc>
                <a:tc>
                  <a:txBody>
                    <a:bodyPr/>
                    <a:lstStyle/>
                    <a:p>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グループ協賛の設定</a:t>
                      </a:r>
                      <a:endParaRPr kumimoji="1" lang="ja-JP" altLang="en-US" dirty="0"/>
                    </a:p>
                  </a:txBody>
                  <a:tcPr>
                    <a:solidFill>
                      <a:schemeClr val="accent1">
                        <a:lumMod val="20000"/>
                        <a:lumOff val="80000"/>
                      </a:schemeClr>
                    </a:solidFill>
                  </a:tcPr>
                </a:tc>
                <a:extLst>
                  <a:ext uri="{0D108BD9-81ED-4DB2-BD59-A6C34878D82A}">
                    <a16:rowId xmlns:a16="http://schemas.microsoft.com/office/drawing/2014/main" val="2893150577"/>
                  </a:ext>
                </a:extLst>
              </a:tr>
            </a:tbl>
          </a:graphicData>
        </a:graphic>
      </p:graphicFrame>
      <p:sp>
        <p:nvSpPr>
          <p:cNvPr id="20" name="正方形/長方形 19">
            <a:extLst>
              <a:ext uri="{FF2B5EF4-FFF2-40B4-BE49-F238E27FC236}">
                <a16:creationId xmlns:a16="http://schemas.microsoft.com/office/drawing/2014/main" id="{C2103459-C368-D205-C832-B404D5451054}"/>
              </a:ext>
            </a:extLst>
          </p:cNvPr>
          <p:cNvSpPr/>
          <p:nvPr/>
        </p:nvSpPr>
        <p:spPr>
          <a:xfrm>
            <a:off x="8522384" y="4351"/>
            <a:ext cx="1265430" cy="33699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資料５</a:t>
            </a:r>
          </a:p>
        </p:txBody>
      </p:sp>
      <p:sp>
        <p:nvSpPr>
          <p:cNvPr id="2" name="テキスト ボックス 1"/>
          <p:cNvSpPr txBox="1"/>
          <p:nvPr/>
        </p:nvSpPr>
        <p:spPr>
          <a:xfrm>
            <a:off x="138372" y="26125"/>
            <a:ext cx="1468357" cy="338554"/>
          </a:xfrm>
          <a:prstGeom prst="rect">
            <a:avLst/>
          </a:prstGeom>
          <a:noFill/>
        </p:spPr>
        <p:txBody>
          <a:bodyPr wrap="square" rtlCol="0">
            <a:spAutoFit/>
          </a:bodyPr>
          <a:lstStyle/>
          <a:p>
            <a:r>
              <a:rPr kumimoji="1" lang="ja-JP" altLang="en-US" sz="1600" b="1" dirty="0" smtClean="0">
                <a:solidFill>
                  <a:schemeClr val="bg1"/>
                </a:solidFill>
              </a:rPr>
              <a:t>報告事項５</a:t>
            </a:r>
            <a:endParaRPr kumimoji="1" lang="ja-JP" altLang="en-US" sz="1600" b="1" dirty="0">
              <a:solidFill>
                <a:schemeClr val="bg1"/>
              </a:solidFill>
            </a:endParaRPr>
          </a:p>
        </p:txBody>
      </p:sp>
    </p:spTree>
    <p:extLst>
      <p:ext uri="{BB962C8B-B14F-4D97-AF65-F5344CB8AC3E}">
        <p14:creationId xmlns:p14="http://schemas.microsoft.com/office/powerpoint/2010/main" val="3327775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リーフォーム: 図形 3">
            <a:extLst>
              <a:ext uri="{FF2B5EF4-FFF2-40B4-BE49-F238E27FC236}">
                <a16:creationId xmlns:a16="http://schemas.microsoft.com/office/drawing/2014/main" id="{FF44E3A1-C744-32CF-C036-D378B4C19866}"/>
              </a:ext>
            </a:extLst>
          </p:cNvPr>
          <p:cNvSpPr/>
          <p:nvPr/>
        </p:nvSpPr>
        <p:spPr>
          <a:xfrm>
            <a:off x="5602059" y="2018622"/>
            <a:ext cx="575668" cy="2533058"/>
          </a:xfrm>
          <a:custGeom>
            <a:avLst/>
            <a:gdLst>
              <a:gd name="connsiteX0" fmla="*/ 0 w 524917"/>
              <a:gd name="connsiteY0" fmla="*/ 0 h 3990177"/>
              <a:gd name="connsiteX1" fmla="*/ 524917 w 524917"/>
              <a:gd name="connsiteY1" fmla="*/ 0 h 3990177"/>
              <a:gd name="connsiteX2" fmla="*/ 324735 w 524917"/>
              <a:gd name="connsiteY2" fmla="*/ 3990177 h 3990177"/>
              <a:gd name="connsiteX3" fmla="*/ 200182 w 524917"/>
              <a:gd name="connsiteY3" fmla="*/ 3990177 h 3990177"/>
            </a:gdLst>
            <a:ahLst/>
            <a:cxnLst>
              <a:cxn ang="0">
                <a:pos x="connsiteX0" y="connsiteY0"/>
              </a:cxn>
              <a:cxn ang="0">
                <a:pos x="connsiteX1" y="connsiteY1"/>
              </a:cxn>
              <a:cxn ang="0">
                <a:pos x="connsiteX2" y="connsiteY2"/>
              </a:cxn>
              <a:cxn ang="0">
                <a:pos x="connsiteX3" y="connsiteY3"/>
              </a:cxn>
            </a:cxnLst>
            <a:rect l="l" t="t" r="r" b="b"/>
            <a:pathLst>
              <a:path w="524917" h="3990177">
                <a:moveTo>
                  <a:pt x="0" y="0"/>
                </a:moveTo>
                <a:lnTo>
                  <a:pt x="524917" y="0"/>
                </a:lnTo>
                <a:lnTo>
                  <a:pt x="324735" y="3990177"/>
                </a:lnTo>
                <a:lnTo>
                  <a:pt x="200182" y="3990177"/>
                </a:lnTo>
                <a:close/>
              </a:path>
            </a:pathLst>
          </a:custGeom>
          <a:gradFill>
            <a:gsLst>
              <a:gs pos="0">
                <a:srgbClr val="DEEBF7"/>
              </a:gs>
              <a:gs pos="100000">
                <a:schemeClr val="accent1">
                  <a:lumMod val="20000"/>
                  <a:lumOff val="8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22" name="正方形/長方形 21"/>
          <p:cNvSpPr/>
          <p:nvPr/>
        </p:nvSpPr>
        <p:spPr>
          <a:xfrm>
            <a:off x="0" y="-54483"/>
            <a:ext cx="9906000" cy="49181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「１　イベント開催等の参加形態を拡充」　　「２　協賛額区分の</a:t>
            </a:r>
            <a:r>
              <a:rPr lang="ja-JP" altLang="en-US" sz="15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細分化</a:t>
            </a:r>
            <a:r>
              <a:rPr kumimoji="0" lang="ja-JP" altLang="en-US" sz="15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sp>
        <p:nvSpPr>
          <p:cNvPr id="7" name="テキスト ボックス 6">
            <a:extLst>
              <a:ext uri="{FF2B5EF4-FFF2-40B4-BE49-F238E27FC236}">
                <a16:creationId xmlns:a16="http://schemas.microsoft.com/office/drawing/2014/main" id="{C32D9BB7-B391-C148-319F-96FEEE55D9C7}"/>
              </a:ext>
            </a:extLst>
          </p:cNvPr>
          <p:cNvSpPr txBox="1"/>
          <p:nvPr/>
        </p:nvSpPr>
        <p:spPr>
          <a:xfrm>
            <a:off x="4998775" y="6435665"/>
            <a:ext cx="4649197" cy="246221"/>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協賛ランク、協賛金額により、規模や回数など、得られる特典の内容が変わります。</a:t>
            </a:r>
            <a:endParaRPr kumimoji="1"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 name="スライド番号プレースホルダー 1">
            <a:extLst>
              <a:ext uri="{FF2B5EF4-FFF2-40B4-BE49-F238E27FC236}">
                <a16:creationId xmlns:a16="http://schemas.microsoft.com/office/drawing/2014/main" id="{F7A44564-2EE8-9EAC-7C87-45F7FCDDCCB7}"/>
              </a:ext>
            </a:extLst>
          </p:cNvPr>
          <p:cNvSpPr>
            <a:spLocks noGrp="1"/>
          </p:cNvSpPr>
          <p:nvPr>
            <p:ph type="sldNum" sz="quarter" idx="12"/>
          </p:nvPr>
        </p:nvSpPr>
        <p:spPr>
          <a:xfrm>
            <a:off x="7677150" y="6492875"/>
            <a:ext cx="2228850" cy="365125"/>
          </a:xfrm>
        </p:spPr>
        <p:txBody>
          <a:bodyPr/>
          <a:lstStyle/>
          <a:p>
            <a:fld id="{939B3220-1779-44EA-8831-6F61BDC7602A}" type="slidenum">
              <a:rPr kumimoji="1" lang="ja-JP" altLang="en-US" smtClean="0"/>
              <a:t>2</a:t>
            </a:fld>
            <a:endParaRPr kumimoji="1" lang="ja-JP" altLang="en-US" dirty="0"/>
          </a:p>
        </p:txBody>
      </p:sp>
      <p:sp>
        <p:nvSpPr>
          <p:cNvPr id="30" name="フリーフォーム: 図形 29">
            <a:extLst>
              <a:ext uri="{FF2B5EF4-FFF2-40B4-BE49-F238E27FC236}">
                <a16:creationId xmlns:a16="http://schemas.microsoft.com/office/drawing/2014/main" id="{92EB56BC-0857-FFE1-8C4C-33072B37FD8D}"/>
              </a:ext>
            </a:extLst>
          </p:cNvPr>
          <p:cNvSpPr/>
          <p:nvPr/>
        </p:nvSpPr>
        <p:spPr>
          <a:xfrm>
            <a:off x="2753828" y="2018622"/>
            <a:ext cx="575668" cy="4329982"/>
          </a:xfrm>
          <a:custGeom>
            <a:avLst/>
            <a:gdLst>
              <a:gd name="connsiteX0" fmla="*/ 0 w 524917"/>
              <a:gd name="connsiteY0" fmla="*/ 0 h 3990177"/>
              <a:gd name="connsiteX1" fmla="*/ 524917 w 524917"/>
              <a:gd name="connsiteY1" fmla="*/ 0 h 3990177"/>
              <a:gd name="connsiteX2" fmla="*/ 324735 w 524917"/>
              <a:gd name="connsiteY2" fmla="*/ 3990177 h 3990177"/>
              <a:gd name="connsiteX3" fmla="*/ 200182 w 524917"/>
              <a:gd name="connsiteY3" fmla="*/ 3990177 h 3990177"/>
            </a:gdLst>
            <a:ahLst/>
            <a:cxnLst>
              <a:cxn ang="0">
                <a:pos x="connsiteX0" y="connsiteY0"/>
              </a:cxn>
              <a:cxn ang="0">
                <a:pos x="connsiteX1" y="connsiteY1"/>
              </a:cxn>
              <a:cxn ang="0">
                <a:pos x="connsiteX2" y="connsiteY2"/>
              </a:cxn>
              <a:cxn ang="0">
                <a:pos x="connsiteX3" y="connsiteY3"/>
              </a:cxn>
            </a:cxnLst>
            <a:rect l="l" t="t" r="r" b="b"/>
            <a:pathLst>
              <a:path w="524917" h="3990177">
                <a:moveTo>
                  <a:pt x="0" y="0"/>
                </a:moveTo>
                <a:lnTo>
                  <a:pt x="524917" y="0"/>
                </a:lnTo>
                <a:lnTo>
                  <a:pt x="324735" y="3990177"/>
                </a:lnTo>
                <a:lnTo>
                  <a:pt x="200182" y="3990177"/>
                </a:lnTo>
                <a:close/>
              </a:path>
            </a:pathLst>
          </a:custGeom>
          <a:gradFill>
            <a:gsLst>
              <a:gs pos="0">
                <a:srgbClr val="DEEBF7"/>
              </a:gs>
              <a:gs pos="100000">
                <a:schemeClr val="accent1">
                  <a:lumMod val="20000"/>
                  <a:lumOff val="8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31" name="フリーフォーム: 図形 30">
            <a:extLst>
              <a:ext uri="{FF2B5EF4-FFF2-40B4-BE49-F238E27FC236}">
                <a16:creationId xmlns:a16="http://schemas.microsoft.com/office/drawing/2014/main" id="{645A9E97-A409-7084-B86A-0674A560B06C}"/>
              </a:ext>
            </a:extLst>
          </p:cNvPr>
          <p:cNvSpPr/>
          <p:nvPr/>
        </p:nvSpPr>
        <p:spPr>
          <a:xfrm>
            <a:off x="4873501" y="2018622"/>
            <a:ext cx="575668" cy="3416978"/>
          </a:xfrm>
          <a:custGeom>
            <a:avLst/>
            <a:gdLst>
              <a:gd name="connsiteX0" fmla="*/ 0 w 524917"/>
              <a:gd name="connsiteY0" fmla="*/ 0 h 3990177"/>
              <a:gd name="connsiteX1" fmla="*/ 524917 w 524917"/>
              <a:gd name="connsiteY1" fmla="*/ 0 h 3990177"/>
              <a:gd name="connsiteX2" fmla="*/ 324735 w 524917"/>
              <a:gd name="connsiteY2" fmla="*/ 3990177 h 3990177"/>
              <a:gd name="connsiteX3" fmla="*/ 200182 w 524917"/>
              <a:gd name="connsiteY3" fmla="*/ 3990177 h 3990177"/>
            </a:gdLst>
            <a:ahLst/>
            <a:cxnLst>
              <a:cxn ang="0">
                <a:pos x="connsiteX0" y="connsiteY0"/>
              </a:cxn>
              <a:cxn ang="0">
                <a:pos x="connsiteX1" y="connsiteY1"/>
              </a:cxn>
              <a:cxn ang="0">
                <a:pos x="connsiteX2" y="connsiteY2"/>
              </a:cxn>
              <a:cxn ang="0">
                <a:pos x="connsiteX3" y="connsiteY3"/>
              </a:cxn>
            </a:cxnLst>
            <a:rect l="l" t="t" r="r" b="b"/>
            <a:pathLst>
              <a:path w="524917" h="3990177">
                <a:moveTo>
                  <a:pt x="0" y="0"/>
                </a:moveTo>
                <a:lnTo>
                  <a:pt x="524917" y="0"/>
                </a:lnTo>
                <a:lnTo>
                  <a:pt x="324735" y="3990177"/>
                </a:lnTo>
                <a:lnTo>
                  <a:pt x="200182" y="3990177"/>
                </a:lnTo>
                <a:close/>
              </a:path>
            </a:pathLst>
          </a:custGeom>
          <a:gradFill>
            <a:gsLst>
              <a:gs pos="0">
                <a:srgbClr val="DEEBF7"/>
              </a:gs>
              <a:gs pos="100000">
                <a:schemeClr val="accent1">
                  <a:lumMod val="20000"/>
                  <a:lumOff val="8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33" name="フリーフォーム: 図形 32">
            <a:extLst>
              <a:ext uri="{FF2B5EF4-FFF2-40B4-BE49-F238E27FC236}">
                <a16:creationId xmlns:a16="http://schemas.microsoft.com/office/drawing/2014/main" id="{3468634F-0BB7-61E1-54F7-54424DADC598}"/>
              </a:ext>
            </a:extLst>
          </p:cNvPr>
          <p:cNvSpPr/>
          <p:nvPr/>
        </p:nvSpPr>
        <p:spPr>
          <a:xfrm>
            <a:off x="7006688" y="2017462"/>
            <a:ext cx="575668" cy="4392102"/>
          </a:xfrm>
          <a:custGeom>
            <a:avLst/>
            <a:gdLst>
              <a:gd name="connsiteX0" fmla="*/ 0 w 524917"/>
              <a:gd name="connsiteY0" fmla="*/ 0 h 3990177"/>
              <a:gd name="connsiteX1" fmla="*/ 524917 w 524917"/>
              <a:gd name="connsiteY1" fmla="*/ 0 h 3990177"/>
              <a:gd name="connsiteX2" fmla="*/ 324735 w 524917"/>
              <a:gd name="connsiteY2" fmla="*/ 3990177 h 3990177"/>
              <a:gd name="connsiteX3" fmla="*/ 200182 w 524917"/>
              <a:gd name="connsiteY3" fmla="*/ 3990177 h 3990177"/>
            </a:gdLst>
            <a:ahLst/>
            <a:cxnLst>
              <a:cxn ang="0">
                <a:pos x="connsiteX0" y="connsiteY0"/>
              </a:cxn>
              <a:cxn ang="0">
                <a:pos x="connsiteX1" y="connsiteY1"/>
              </a:cxn>
              <a:cxn ang="0">
                <a:pos x="connsiteX2" y="connsiteY2"/>
              </a:cxn>
              <a:cxn ang="0">
                <a:pos x="connsiteX3" y="connsiteY3"/>
              </a:cxn>
            </a:cxnLst>
            <a:rect l="l" t="t" r="r" b="b"/>
            <a:pathLst>
              <a:path w="524917" h="3990177">
                <a:moveTo>
                  <a:pt x="0" y="0"/>
                </a:moveTo>
                <a:lnTo>
                  <a:pt x="524917" y="0"/>
                </a:lnTo>
                <a:lnTo>
                  <a:pt x="324735" y="3990177"/>
                </a:lnTo>
                <a:lnTo>
                  <a:pt x="200182" y="3990177"/>
                </a:lnTo>
                <a:close/>
              </a:path>
            </a:pathLst>
          </a:custGeom>
          <a:gradFill>
            <a:gsLst>
              <a:gs pos="0">
                <a:srgbClr val="DEEBF7"/>
              </a:gs>
              <a:gs pos="100000">
                <a:schemeClr val="accent1">
                  <a:lumMod val="20000"/>
                  <a:lumOff val="8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34" name="フリーフォーム: 図形 33">
            <a:extLst>
              <a:ext uri="{FF2B5EF4-FFF2-40B4-BE49-F238E27FC236}">
                <a16:creationId xmlns:a16="http://schemas.microsoft.com/office/drawing/2014/main" id="{2FB27156-540C-2887-5D6B-E9449AC4E883}"/>
              </a:ext>
            </a:extLst>
          </p:cNvPr>
          <p:cNvSpPr/>
          <p:nvPr/>
        </p:nvSpPr>
        <p:spPr>
          <a:xfrm>
            <a:off x="7707696" y="2021766"/>
            <a:ext cx="575668" cy="4392102"/>
          </a:xfrm>
          <a:custGeom>
            <a:avLst/>
            <a:gdLst>
              <a:gd name="connsiteX0" fmla="*/ 0 w 524917"/>
              <a:gd name="connsiteY0" fmla="*/ 0 h 3990177"/>
              <a:gd name="connsiteX1" fmla="*/ 524917 w 524917"/>
              <a:gd name="connsiteY1" fmla="*/ 0 h 3990177"/>
              <a:gd name="connsiteX2" fmla="*/ 324735 w 524917"/>
              <a:gd name="connsiteY2" fmla="*/ 3990177 h 3990177"/>
              <a:gd name="connsiteX3" fmla="*/ 200182 w 524917"/>
              <a:gd name="connsiteY3" fmla="*/ 3990177 h 3990177"/>
            </a:gdLst>
            <a:ahLst/>
            <a:cxnLst>
              <a:cxn ang="0">
                <a:pos x="connsiteX0" y="connsiteY0"/>
              </a:cxn>
              <a:cxn ang="0">
                <a:pos x="connsiteX1" y="connsiteY1"/>
              </a:cxn>
              <a:cxn ang="0">
                <a:pos x="connsiteX2" y="connsiteY2"/>
              </a:cxn>
              <a:cxn ang="0">
                <a:pos x="connsiteX3" y="connsiteY3"/>
              </a:cxn>
            </a:cxnLst>
            <a:rect l="l" t="t" r="r" b="b"/>
            <a:pathLst>
              <a:path w="524917" h="3990177">
                <a:moveTo>
                  <a:pt x="0" y="0"/>
                </a:moveTo>
                <a:lnTo>
                  <a:pt x="524917" y="0"/>
                </a:lnTo>
                <a:lnTo>
                  <a:pt x="324735" y="3990177"/>
                </a:lnTo>
                <a:lnTo>
                  <a:pt x="200182" y="3990177"/>
                </a:lnTo>
                <a:close/>
              </a:path>
            </a:pathLst>
          </a:custGeom>
          <a:gradFill>
            <a:gsLst>
              <a:gs pos="0">
                <a:srgbClr val="DEEBF7"/>
              </a:gs>
              <a:gs pos="100000">
                <a:schemeClr val="accent1">
                  <a:lumMod val="20000"/>
                  <a:lumOff val="8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10" name="テキスト ボックス 9">
            <a:extLst>
              <a:ext uri="{FF2B5EF4-FFF2-40B4-BE49-F238E27FC236}">
                <a16:creationId xmlns:a16="http://schemas.microsoft.com/office/drawing/2014/main" id="{E78AA4D2-D44C-7371-7D0E-A9CADE89691C}"/>
              </a:ext>
            </a:extLst>
          </p:cNvPr>
          <p:cNvSpPr txBox="1"/>
          <p:nvPr/>
        </p:nvSpPr>
        <p:spPr>
          <a:xfrm>
            <a:off x="338335" y="509396"/>
            <a:ext cx="979655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展示出展はしないが、屋外催事スペースでイベント開催する協賛者等を対象とする</a:t>
            </a:r>
          </a:p>
        </p:txBody>
      </p:sp>
      <p:graphicFrame>
        <p:nvGraphicFramePr>
          <p:cNvPr id="2" name="表 1">
            <a:extLst>
              <a:ext uri="{FF2B5EF4-FFF2-40B4-BE49-F238E27FC236}">
                <a16:creationId xmlns:a16="http://schemas.microsoft.com/office/drawing/2014/main" id="{7C0A47EB-1268-95BA-BB4A-01B9643B94B8}"/>
              </a:ext>
            </a:extLst>
          </p:cNvPr>
          <p:cNvGraphicFramePr>
            <a:graphicFrameLocks noGrp="1"/>
          </p:cNvGraphicFramePr>
          <p:nvPr>
            <p:extLst>
              <p:ext uri="{D42A27DB-BD31-4B8C-83A1-F6EECF244321}">
                <p14:modId xmlns:p14="http://schemas.microsoft.com/office/powerpoint/2010/main" val="1337745305"/>
              </p:ext>
            </p:extLst>
          </p:nvPr>
        </p:nvGraphicFramePr>
        <p:xfrm>
          <a:off x="166536" y="864300"/>
          <a:ext cx="9613566" cy="5516181"/>
        </p:xfrm>
        <a:graphic>
          <a:graphicData uri="http://schemas.openxmlformats.org/drawingml/2006/table">
            <a:tbl>
              <a:tblPr>
                <a:tableStyleId>{5C22544A-7EE6-4342-B048-85BDC9FD1C3A}</a:tableStyleId>
              </a:tblPr>
              <a:tblGrid>
                <a:gridCol w="262205">
                  <a:extLst>
                    <a:ext uri="{9D8B030D-6E8A-4147-A177-3AD203B41FA5}">
                      <a16:colId xmlns:a16="http://schemas.microsoft.com/office/drawing/2014/main" val="3686940136"/>
                    </a:ext>
                  </a:extLst>
                </a:gridCol>
                <a:gridCol w="699520">
                  <a:extLst>
                    <a:ext uri="{9D8B030D-6E8A-4147-A177-3AD203B41FA5}">
                      <a16:colId xmlns:a16="http://schemas.microsoft.com/office/drawing/2014/main" val="3402148321"/>
                    </a:ext>
                  </a:extLst>
                </a:gridCol>
                <a:gridCol w="833877">
                  <a:extLst>
                    <a:ext uri="{9D8B030D-6E8A-4147-A177-3AD203B41FA5}">
                      <a16:colId xmlns:a16="http://schemas.microsoft.com/office/drawing/2014/main" val="2334730343"/>
                    </a:ext>
                  </a:extLst>
                </a:gridCol>
                <a:gridCol w="710724">
                  <a:extLst>
                    <a:ext uri="{9D8B030D-6E8A-4147-A177-3AD203B41FA5}">
                      <a16:colId xmlns:a16="http://schemas.microsoft.com/office/drawing/2014/main" val="953220959"/>
                    </a:ext>
                  </a:extLst>
                </a:gridCol>
                <a:gridCol w="710724">
                  <a:extLst>
                    <a:ext uri="{9D8B030D-6E8A-4147-A177-3AD203B41FA5}">
                      <a16:colId xmlns:a16="http://schemas.microsoft.com/office/drawing/2014/main" val="192287729"/>
                    </a:ext>
                  </a:extLst>
                </a:gridCol>
                <a:gridCol w="710724">
                  <a:extLst>
                    <a:ext uri="{9D8B030D-6E8A-4147-A177-3AD203B41FA5}">
                      <a16:colId xmlns:a16="http://schemas.microsoft.com/office/drawing/2014/main" val="1863572863"/>
                    </a:ext>
                  </a:extLst>
                </a:gridCol>
                <a:gridCol w="710724">
                  <a:extLst>
                    <a:ext uri="{9D8B030D-6E8A-4147-A177-3AD203B41FA5}">
                      <a16:colId xmlns:a16="http://schemas.microsoft.com/office/drawing/2014/main" val="3748071002"/>
                    </a:ext>
                  </a:extLst>
                </a:gridCol>
                <a:gridCol w="710724">
                  <a:extLst>
                    <a:ext uri="{9D8B030D-6E8A-4147-A177-3AD203B41FA5}">
                      <a16:colId xmlns:a16="http://schemas.microsoft.com/office/drawing/2014/main" val="2672260074"/>
                    </a:ext>
                  </a:extLst>
                </a:gridCol>
                <a:gridCol w="710724">
                  <a:extLst>
                    <a:ext uri="{9D8B030D-6E8A-4147-A177-3AD203B41FA5}">
                      <a16:colId xmlns:a16="http://schemas.microsoft.com/office/drawing/2014/main" val="3572102309"/>
                    </a:ext>
                  </a:extLst>
                </a:gridCol>
                <a:gridCol w="710724">
                  <a:extLst>
                    <a:ext uri="{9D8B030D-6E8A-4147-A177-3AD203B41FA5}">
                      <a16:colId xmlns:a16="http://schemas.microsoft.com/office/drawing/2014/main" val="3385208296"/>
                    </a:ext>
                  </a:extLst>
                </a:gridCol>
                <a:gridCol w="710724">
                  <a:extLst>
                    <a:ext uri="{9D8B030D-6E8A-4147-A177-3AD203B41FA5}">
                      <a16:colId xmlns:a16="http://schemas.microsoft.com/office/drawing/2014/main" val="3846897035"/>
                    </a:ext>
                  </a:extLst>
                </a:gridCol>
                <a:gridCol w="710724">
                  <a:extLst>
                    <a:ext uri="{9D8B030D-6E8A-4147-A177-3AD203B41FA5}">
                      <a16:colId xmlns:a16="http://schemas.microsoft.com/office/drawing/2014/main" val="3144814104"/>
                    </a:ext>
                  </a:extLst>
                </a:gridCol>
                <a:gridCol w="710724">
                  <a:extLst>
                    <a:ext uri="{9D8B030D-6E8A-4147-A177-3AD203B41FA5}">
                      <a16:colId xmlns:a16="http://schemas.microsoft.com/office/drawing/2014/main" val="879660438"/>
                    </a:ext>
                  </a:extLst>
                </a:gridCol>
                <a:gridCol w="710724">
                  <a:extLst>
                    <a:ext uri="{9D8B030D-6E8A-4147-A177-3AD203B41FA5}">
                      <a16:colId xmlns:a16="http://schemas.microsoft.com/office/drawing/2014/main" val="3612132555"/>
                    </a:ext>
                  </a:extLst>
                </a:gridCol>
              </a:tblGrid>
              <a:tr h="283939">
                <a:tc rowSpan="3">
                  <a:txBody>
                    <a:bodyPr/>
                    <a:lstStyle/>
                    <a:p>
                      <a:pPr algn="ctr" fontAlgn="ctr"/>
                      <a:endParaRPr lang="en-US" altLang="zh-TW" sz="1000" u="none" strike="noStrike" dirty="0">
                        <a:effectLst/>
                        <a:latin typeface="Meiryo UI" panose="020B0604030504040204" pitchFamily="50" charset="-128"/>
                        <a:ea typeface="Meiryo UI" panose="020B0604030504040204" pitchFamily="50" charset="-128"/>
                      </a:endParaRPr>
                    </a:p>
                  </a:txBody>
                  <a:tcPr marL="0" marR="0" marT="0" marB="0" anchor="ctr">
                    <a:lnL w="31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協賛</a:t>
                      </a:r>
                      <a:r>
                        <a:rPr lang="zh-TW" altLang="en-US" sz="1000" u="none" strike="noStrike" dirty="0">
                          <a:effectLst/>
                          <a:latin typeface="Meiryo UI" panose="020B0604030504040204" pitchFamily="50" charset="-128"/>
                          <a:ea typeface="Meiryo UI" panose="020B0604030504040204" pitchFamily="50" charset="-128"/>
                        </a:rPr>
                        <a:t>金額</a:t>
                      </a:r>
                      <a:endParaRPr lang="en-US" altLang="zh-TW" sz="100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8">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協賛者が活用できる特典</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1">
                        <a:lumMod val="20000"/>
                        <a:lumOff val="80000"/>
                      </a:schemeClr>
                    </a:solidFill>
                  </a:tcPr>
                </a:tc>
                <a:tc gridSpan="3">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推進委員会が実施する内容</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3">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推進委員会</a:t>
                      </a:r>
                      <a:endParaRPr lang="en-US" altLang="ja-JP" sz="900" u="none" strike="noStrike" dirty="0">
                        <a:effectLst/>
                        <a:latin typeface="Meiryo UI" panose="020B0604030504040204" pitchFamily="50" charset="-128"/>
                        <a:ea typeface="Meiryo UI" panose="020B0604030504040204" pitchFamily="50" charset="-128"/>
                      </a:endParaRPr>
                    </a:p>
                    <a:p>
                      <a:pPr algn="ctr" fontAlgn="ctr"/>
                      <a:r>
                        <a:rPr lang="ja-JP" altLang="en-US" sz="900" u="none" strike="noStrike" dirty="0">
                          <a:effectLst/>
                          <a:latin typeface="Meiryo UI" panose="020B0604030504040204" pitchFamily="50" charset="-128"/>
                          <a:ea typeface="Meiryo UI" panose="020B0604030504040204" pitchFamily="50" charset="-128"/>
                        </a:rPr>
                        <a:t>委員への</a:t>
                      </a:r>
                      <a:endParaRPr lang="en-US" altLang="ja-JP" sz="900" u="none" strike="noStrike" dirty="0">
                        <a:effectLst/>
                        <a:latin typeface="Meiryo UI" panose="020B0604030504040204" pitchFamily="50" charset="-128"/>
                        <a:ea typeface="Meiryo UI" panose="020B0604030504040204" pitchFamily="50" charset="-128"/>
                      </a:endParaRPr>
                    </a:p>
                    <a:p>
                      <a:pPr algn="ctr" fontAlgn="ctr"/>
                      <a:r>
                        <a:rPr lang="ja-JP" altLang="en-US" sz="900" u="none" strike="noStrike" dirty="0">
                          <a:effectLst/>
                          <a:latin typeface="Meiryo UI" panose="020B0604030504040204" pitchFamily="50" charset="-128"/>
                          <a:ea typeface="Meiryo UI" panose="020B0604030504040204" pitchFamily="50" charset="-128"/>
                        </a:rPr>
                        <a:t>就任権</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800255006"/>
                  </a:ext>
                </a:extLst>
              </a:tr>
              <a:tr h="283939">
                <a:tc vMerge="1">
                  <a:txBody>
                    <a:bodyPr/>
                    <a:lstStyle/>
                    <a:p>
                      <a:endParaRPr kumimoji="1" lang="ja-JP" altLang="en-US"/>
                    </a:p>
                  </a:txBody>
                  <a:tcPr/>
                </a:tc>
                <a:tc vMerge="1">
                  <a:txBody>
                    <a:bodyPr/>
                    <a:lstStyle/>
                    <a:p>
                      <a:endParaRPr kumimoji="1" lang="ja-JP" altLang="en-US"/>
                    </a:p>
                  </a:txBody>
                  <a:tcPr/>
                </a:tc>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Meiryo UI" panose="020B0604030504040204" pitchFamily="50" charset="-128"/>
                          <a:ea typeface="Meiryo UI" panose="020B0604030504040204" pitchFamily="50" charset="-128"/>
                        </a:rPr>
                        <a:t>広告宣伝</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kumimoji="1" lang="ja-JP" altLang="en-US"/>
                    </a:p>
                  </a:txBody>
                  <a:tcPr/>
                </a:tc>
                <a:tc hMerge="1">
                  <a:txBody>
                    <a:bodyPr/>
                    <a:lstStyle/>
                    <a:p>
                      <a:pPr algn="ctr"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chemeClr val="accent1">
                        <a:lumMod val="20000"/>
                        <a:lumOff val="80000"/>
                      </a:schemeClr>
                    </a:solidFill>
                  </a:tcPr>
                </a:tc>
                <a:tc grid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パビリオン内</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kumimoji="1" lang="ja-JP" altLang="en-US"/>
                    </a:p>
                  </a:txBody>
                  <a:tcPr/>
                </a:tc>
                <a:tc h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ja-JP" sz="60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PHR</a:t>
                      </a:r>
                    </a:p>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活用権</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Meiryo UI" panose="020B0604030504040204" pitchFamily="50" charset="-128"/>
                          <a:ea typeface="Meiryo UI" panose="020B0604030504040204" pitchFamily="50" charset="-128"/>
                        </a:rPr>
                        <a:t>協賛者名</a:t>
                      </a:r>
                      <a:r>
                        <a:rPr lang="ja-JP" altLang="en-US" sz="900" u="none" strike="noStrike" dirty="0">
                          <a:solidFill>
                            <a:schemeClr val="tx1"/>
                          </a:solidFill>
                          <a:effectLst/>
                          <a:latin typeface="Meiryo UI" panose="020B0604030504040204" pitchFamily="50" charset="-128"/>
                          <a:ea typeface="Meiryo UI" panose="020B0604030504040204" pitchFamily="50" charset="-128"/>
                        </a:rPr>
                        <a:t>・企業ロゴ</a:t>
                      </a:r>
                      <a:r>
                        <a:rPr lang="ja-JP" altLang="en-US" sz="900" u="none" strike="noStrike" dirty="0">
                          <a:effectLst/>
                          <a:latin typeface="Meiryo UI" panose="020B0604030504040204" pitchFamily="50" charset="-128"/>
                          <a:ea typeface="Meiryo UI" panose="020B0604030504040204" pitchFamily="50" charset="-128"/>
                        </a:rPr>
                        <a:t>掲載権</a:t>
                      </a:r>
                      <a:endParaRPr lang="en-US" altLang="ja-JP" sz="90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900" u="none" strike="noStrike" dirty="0">
                        <a:effectLst/>
                        <a:latin typeface="Meiryo UI" panose="020B0604030504040204" pitchFamily="50" charset="-128"/>
                        <a:ea typeface="Meiryo UI" panose="020B0604030504040204" pitchFamily="50" charset="-128"/>
                      </a:endParaRPr>
                    </a:p>
                  </a:txBody>
                  <a:tcPr marL="0" marR="0" marT="0" marB="0" anchor="ct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107822835"/>
                  </a:ext>
                </a:extLst>
              </a:tr>
              <a:tr h="567878">
                <a:tc vMerge="1">
                  <a:txBody>
                    <a:bodyPr/>
                    <a:lstStyle/>
                    <a:p>
                      <a:endParaRPr kumimoji="1" lang="ja-JP" altLang="en-US"/>
                    </a:p>
                  </a:txBody>
                  <a:tcPr/>
                </a:tc>
                <a:tc vMerge="1">
                  <a:txBody>
                    <a:bodyPr/>
                    <a:lstStyle/>
                    <a:p>
                      <a:pPr algn="ctr" fontAlgn="b"/>
                      <a:r>
                        <a:rPr lang="ja-JP" altLang="en-US" sz="1000" u="none" strike="noStrike" dirty="0">
                          <a:effectLst/>
                          <a:latin typeface="Meiryo UI" panose="020B0604030504040204" pitchFamily="50" charset="-128"/>
                          <a:ea typeface="Meiryo UI" panose="020B0604030504040204" pitchFamily="50" charset="-128"/>
                        </a:rPr>
                        <a:t>協賛</a:t>
                      </a:r>
                      <a:endParaRPr lang="en-US" altLang="ja-JP" sz="1000" u="none" strike="noStrike" dirty="0">
                        <a:effectLst/>
                        <a:latin typeface="Meiryo UI" panose="020B0604030504040204" pitchFamily="50" charset="-128"/>
                        <a:ea typeface="Meiryo UI" panose="020B0604030504040204" pitchFamily="50" charset="-128"/>
                      </a:endParaRPr>
                    </a:p>
                    <a:p>
                      <a:pPr algn="ctr" fontAlgn="b"/>
                      <a:r>
                        <a:rPr lang="zh-TW" altLang="en-US" sz="1000" u="none" strike="noStrike" dirty="0">
                          <a:effectLst/>
                          <a:latin typeface="Meiryo UI" panose="020B0604030504040204" pitchFamily="50" charset="-128"/>
                          <a:ea typeface="Meiryo UI" panose="020B0604030504040204" pitchFamily="50" charset="-128"/>
                        </a:rPr>
                        <a:t>金額</a:t>
                      </a:r>
                      <a:endParaRPr lang="en-US" altLang="zh-TW" sz="100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呼称権</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ランク</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公式ロゴ</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使用権</a:t>
                      </a: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名称表示権</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Meiryo UI" panose="020B0604030504040204" pitchFamily="50" charset="-128"/>
                          <a:ea typeface="Meiryo UI" panose="020B0604030504040204" pitchFamily="50" charset="-128"/>
                        </a:rPr>
                        <a:t>展示権</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行事参加権</a:t>
                      </a:r>
                      <a:endParaRPr lang="en-US" altLang="zh-CN" sz="90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VIP</a:t>
                      </a:r>
                      <a:r>
                        <a:rPr lang="zh-CN" altLang="en-US" sz="900" u="none" strike="noStrike" dirty="0">
                          <a:effectLst/>
                          <a:latin typeface="Meiryo UI" panose="020B0604030504040204" pitchFamily="50" charset="-128"/>
                          <a:ea typeface="Meiryo UI" panose="020B0604030504040204" pitchFamily="50" charset="-128"/>
                        </a:rPr>
                        <a:t>室利用権</a:t>
                      </a:r>
                      <a:endParaRPr lang="en-US" altLang="zh-CN" sz="90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900" u="none" strike="noStrike" dirty="0">
                          <a:effectLst/>
                          <a:latin typeface="Meiryo UI" panose="020B0604030504040204" pitchFamily="50" charset="-128"/>
                          <a:ea typeface="Meiryo UI" panose="020B0604030504040204" pitchFamily="50" charset="-128"/>
                        </a:rPr>
                        <a:t>イベント</a:t>
                      </a:r>
                      <a:endParaRPr lang="en-US" altLang="ja-JP" sz="900" u="none" strike="noStrike" dirty="0">
                        <a:effectLst/>
                        <a:latin typeface="Meiryo UI" panose="020B0604030504040204" pitchFamily="50" charset="-128"/>
                        <a:ea typeface="Meiryo UI" panose="020B0604030504040204" pitchFamily="50" charset="-128"/>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900" u="none" strike="noStrike" dirty="0">
                          <a:effectLst/>
                          <a:latin typeface="Meiryo UI" panose="020B0604030504040204" pitchFamily="50" charset="-128"/>
                          <a:ea typeface="Meiryo UI" panose="020B0604030504040204" pitchFamily="50" charset="-128"/>
                        </a:rPr>
                        <a:t>開催権</a:t>
                      </a:r>
                      <a:endParaRPr lang="en-US" altLang="ja-JP" sz="90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v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900" u="none" strike="noStrike" dirty="0">
                          <a:effectLst/>
                          <a:latin typeface="Meiryo UI" panose="020B0604030504040204" pitchFamily="50" charset="-128"/>
                          <a:ea typeface="Meiryo UI" panose="020B0604030504040204" pitchFamily="50" charset="-128"/>
                        </a:rPr>
                        <a:t>展示権</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ja-JP" altLang="en-US" sz="800" u="none" strike="noStrike" dirty="0">
                          <a:effectLst/>
                          <a:latin typeface="Meiryo UI" panose="020B0604030504040204" pitchFamily="50" charset="-128"/>
                          <a:ea typeface="Meiryo UI" panose="020B0604030504040204" pitchFamily="50" charset="-128"/>
                        </a:rPr>
                        <a:t>パビリオン内</a:t>
                      </a:r>
                      <a:endParaRPr lang="en-US" altLang="ja-JP" sz="800" u="none" strike="noStrike" dirty="0">
                        <a:solidFill>
                          <a:schemeClr val="tx1"/>
                        </a:solidFill>
                        <a:effectLst/>
                        <a:latin typeface="Meiryo UI" panose="020B0604030504040204" pitchFamily="50" charset="-128"/>
                        <a:ea typeface="Meiryo UI" panose="020B0604030504040204" pitchFamily="50" charset="-128"/>
                      </a:endParaRPr>
                    </a:p>
                    <a:p>
                      <a:pPr algn="ctr" fontAlgn="b"/>
                      <a:r>
                        <a:rPr lang="ja-JP" altLang="en-US" sz="800" u="none" strike="noStrike" dirty="0">
                          <a:solidFill>
                            <a:schemeClr val="tx1"/>
                          </a:solidFill>
                          <a:effectLst/>
                          <a:latin typeface="Meiryo UI" panose="020B0604030504040204" pitchFamily="50" charset="-128"/>
                          <a:ea typeface="Meiryo UI" panose="020B0604030504040204" pitchFamily="50" charset="-128"/>
                        </a:rPr>
                        <a:t>（名盤）</a:t>
                      </a:r>
                      <a:endParaRPr lang="en-US" altLang="ja-JP" sz="9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ホームページ</a:t>
                      </a:r>
                      <a:endParaRPr lang="ja-JP" altLang="en-US" sz="800" b="0" i="0" u="none" strike="sng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u="none" strike="noStrike" dirty="0">
                          <a:effectLst/>
                          <a:latin typeface="Meiryo UI" panose="020B0604030504040204" pitchFamily="50" charset="-128"/>
                          <a:ea typeface="Meiryo UI" panose="020B0604030504040204" pitchFamily="50" charset="-128"/>
                        </a:rPr>
                        <a:t>広告・</a:t>
                      </a:r>
                      <a:endParaRPr lang="en-US" altLang="ja-JP" sz="800" u="none" strike="noStrike" dirty="0">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u="none" strike="noStrike" dirty="0">
                          <a:effectLst/>
                          <a:latin typeface="Meiryo UI" panose="020B0604030504040204" pitchFamily="50" charset="-128"/>
                          <a:ea typeface="Meiryo UI" panose="020B0604030504040204" pitchFamily="50" charset="-128"/>
                        </a:rPr>
                        <a:t>プロモーション</a:t>
                      </a:r>
                      <a:endParaRPr lang="en-US" altLang="ja-JP" sz="90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37040559"/>
                  </a:ext>
                </a:extLst>
              </a:tr>
              <a:tr h="876085">
                <a:tc row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0" marR="0" marT="0" marB="0" vert="eaVert"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8</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千万円</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以上</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オフィシャル</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パートナー</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〇</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〇</a:t>
                      </a:r>
                      <a:endParaRPr kumimoji="1" lang="ja-JP" altLang="en-US" sz="1400" u="none" strike="noStrike" kern="1200" baseline="30000" dirty="0">
                        <a:solidFill>
                          <a:schemeClr val="tx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635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〇</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381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〇</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31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〇</a:t>
                      </a:r>
                      <a:endParaRPr kumimoji="1" lang="ja-JP" altLang="en-US" sz="1400" u="none" strike="noStrike" kern="1200" baseline="30000" dirty="0">
                        <a:solidFill>
                          <a:schemeClr val="tx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〇</a:t>
                      </a:r>
                      <a:endParaRPr kumimoji="1" lang="ja-JP" altLang="en-US" sz="1400" u="none" strike="noStrike" kern="1200" baseline="30000" dirty="0">
                        <a:solidFill>
                          <a:schemeClr val="tx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8853462"/>
                  </a:ext>
                </a:extLst>
              </a:tr>
              <a:tr h="876085">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５千万円</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以上</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オフィシャル</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パートナー</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〇</a:t>
                      </a: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〇</a:t>
                      </a: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635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〇</a:t>
                      </a:r>
                    </a:p>
                  </a:txBody>
                  <a:tcPr marL="0" marR="0" marT="0" marB="0" anchor="ctr">
                    <a:lnL w="381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〇</a:t>
                      </a:r>
                    </a:p>
                  </a:txBody>
                  <a:tcPr marL="0" marR="0" marT="0" marB="0" anchor="ctr">
                    <a:lnL w="31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〇</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〇</a:t>
                      </a: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4034658"/>
                  </a:ext>
                </a:extLst>
              </a:tr>
              <a:tr h="876085">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２千万円</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以上</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オフィシャル</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パートナー</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〇</a:t>
                      </a: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〇</a:t>
                      </a: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635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〇</a:t>
                      </a:r>
                    </a:p>
                  </a:txBody>
                  <a:tcPr marL="0" marR="0" marT="0" marB="0" anchor="ctr">
                    <a:lnL w="381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〇</a:t>
                      </a:r>
                    </a:p>
                  </a:txBody>
                  <a:tcPr marL="0" marR="0" marT="0" marB="0" anchor="ctr">
                    <a:lnL w="31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〇</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050" b="0" i="0" u="none" strike="noStrike" dirty="0">
                          <a:solidFill>
                            <a:schemeClr val="tx1"/>
                          </a:solidFill>
                          <a:effectLst/>
                          <a:latin typeface="Meiryo UI" panose="020B0604030504040204" pitchFamily="50" charset="-128"/>
                          <a:ea typeface="Meiryo UI" panose="020B0604030504040204" pitchFamily="50" charset="-128"/>
                        </a:rPr>
                        <a:t>〇</a:t>
                      </a: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9323810"/>
                  </a:ext>
                </a:extLst>
              </a:tr>
              <a:tr h="876085">
                <a:tc vMerge="1">
                  <a:txBody>
                    <a:bodyPr/>
                    <a:lstStyle/>
                    <a:p>
                      <a:pPr algn="ctr" fontAlgn="ct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kumimoji="1" lang="ja-JP" altLang="en-US" sz="1200" u="none" strike="noStrike" kern="1200" dirty="0">
                          <a:solidFill>
                            <a:schemeClr val="tx1"/>
                          </a:solidFill>
                          <a:effectLst/>
                          <a:latin typeface="Meiryo UI" panose="020B0604030504040204" pitchFamily="50" charset="-128"/>
                          <a:ea typeface="Meiryo UI" panose="020B0604030504040204" pitchFamily="50" charset="-128"/>
                          <a:cs typeface="+mn-cs"/>
                        </a:rPr>
                        <a:t>１千</a:t>
                      </a:r>
                      <a:r>
                        <a:rPr lang="ja-JP" altLang="en-US" sz="1200" u="none" strike="noStrike" dirty="0">
                          <a:solidFill>
                            <a:schemeClr val="tx1"/>
                          </a:solidFill>
                          <a:effectLst/>
                          <a:latin typeface="Meiryo UI" panose="020B0604030504040204" pitchFamily="50" charset="-128"/>
                          <a:ea typeface="Meiryo UI" panose="020B0604030504040204" pitchFamily="50" charset="-128"/>
                        </a:rPr>
                        <a:t>万円</a:t>
                      </a:r>
                      <a:endParaRPr lang="en-US" altLang="ja-JP" sz="120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050" u="none" strike="noStrike" dirty="0">
                          <a:solidFill>
                            <a:schemeClr val="tx1"/>
                          </a:solidFill>
                          <a:effectLst/>
                          <a:latin typeface="Meiryo UI" panose="020B0604030504040204" pitchFamily="50" charset="-128"/>
                          <a:ea typeface="Meiryo UI" panose="020B0604030504040204" pitchFamily="50" charset="-128"/>
                        </a:rPr>
                        <a:t>以上</a:t>
                      </a:r>
                      <a:endParaRPr lang="ja-JP" altLang="en-US" sz="105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dirty="0">
                          <a:solidFill>
                            <a:schemeClr val="tx1"/>
                          </a:solidFill>
                          <a:effectLst/>
                          <a:latin typeface="Meiryo UI" panose="020B0604030504040204" pitchFamily="50" charset="-128"/>
                          <a:ea typeface="Meiryo UI" panose="020B0604030504040204" pitchFamily="50" charset="-128"/>
                          <a:cs typeface="+mn-cs"/>
                        </a:rPr>
                        <a:t>オフィシャル</a:t>
                      </a:r>
                      <a:endParaRPr kumimoji="1" lang="en-US" altLang="ja-JP" sz="1200" b="0" i="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パートナー</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〇</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〇</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635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〇</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p>
                  </a:txBody>
                  <a:tcPr marL="0" marR="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〇</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900" u="none" strike="noStrike" dirty="0">
                          <a:solidFill>
                            <a:schemeClr val="tx1"/>
                          </a:solidFill>
                          <a:effectLst/>
                          <a:latin typeface="Meiryo UI" panose="020B0604030504040204" pitchFamily="50" charset="-128"/>
                          <a:ea typeface="Meiryo UI" panose="020B0604030504040204" pitchFamily="50" charset="-128"/>
                        </a:rPr>
                        <a:t>〇</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u="none" strike="noStrike" dirty="0">
                          <a:solidFill>
                            <a:schemeClr val="tx1"/>
                          </a:solidFill>
                          <a:effectLst/>
                          <a:latin typeface="Meiryo UI" panose="020B0604030504040204" pitchFamily="50" charset="-128"/>
                          <a:ea typeface="Meiryo UI" panose="020B0604030504040204" pitchFamily="50" charset="-128"/>
                        </a:rPr>
                        <a:t>〇</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6383051"/>
                  </a:ext>
                </a:extLst>
              </a:tr>
              <a:tr h="876085">
                <a:tc>
                  <a:txBody>
                    <a:bodyPr/>
                    <a:lstStyle/>
                    <a:p>
                      <a:pPr algn="ctr" fontAlgn="ct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31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kumimoji="1" lang="en-US" altLang="ja-JP" sz="1200" u="none" strike="noStrike" kern="1200" dirty="0">
                          <a:solidFill>
                            <a:schemeClr val="dk1"/>
                          </a:solidFill>
                          <a:effectLst/>
                          <a:latin typeface="Meiryo UI" panose="020B0604030504040204" pitchFamily="50" charset="-128"/>
                          <a:ea typeface="Meiryo UI" panose="020B0604030504040204" pitchFamily="50" charset="-128"/>
                          <a:cs typeface="+mn-cs"/>
                        </a:rPr>
                        <a:t>100</a:t>
                      </a:r>
                      <a:r>
                        <a:rPr lang="ja-JP" altLang="en-US" sz="1200" u="none" strike="noStrike" dirty="0">
                          <a:effectLst/>
                          <a:latin typeface="Meiryo UI" panose="020B0604030504040204" pitchFamily="50" charset="-128"/>
                          <a:ea typeface="Meiryo UI" panose="020B0604030504040204" pitchFamily="50" charset="-128"/>
                        </a:rPr>
                        <a:t>万円</a:t>
                      </a:r>
                      <a:endParaRPr lang="en-US" altLang="ja-JP" sz="1200" u="none" strike="noStrike" dirty="0">
                        <a:effectLst/>
                        <a:latin typeface="Meiryo UI" panose="020B0604030504040204" pitchFamily="50" charset="-128"/>
                        <a:ea typeface="Meiryo UI" panose="020B0604030504040204" pitchFamily="50" charset="-128"/>
                      </a:endParaRPr>
                    </a:p>
                    <a:p>
                      <a:pPr algn="ctr" fontAlgn="ctr"/>
                      <a:r>
                        <a:rPr lang="ja-JP" altLang="en-US" sz="1050" u="none" strike="noStrike" dirty="0">
                          <a:effectLst/>
                          <a:latin typeface="Meiryo UI" panose="020B0604030504040204" pitchFamily="50" charset="-128"/>
                          <a:ea typeface="Meiryo UI" panose="020B0604030504040204" pitchFamily="50" charset="-128"/>
                        </a:rPr>
                        <a:t>以上</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000" b="0" i="0" u="sng" strike="noStrike" dirty="0">
                          <a:solidFill>
                            <a:srgbClr val="000000"/>
                          </a:solidFill>
                          <a:effectLst/>
                          <a:latin typeface="Meiryo UI" panose="020B0604030504040204" pitchFamily="50" charset="-128"/>
                          <a:ea typeface="Meiryo UI" panose="020B0604030504040204" pitchFamily="50" charset="-128"/>
                        </a:rPr>
                        <a:t>サポーター</a:t>
                      </a:r>
                      <a:endParaRPr lang="en-US" altLang="ja-JP" sz="1000" b="0" i="0" u="sng"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kumimoji="1" lang="ja-JP" altLang="en-US" sz="8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800" u="none" strike="noStrike" kern="1200" baseline="30000" dirty="0">
                        <a:solidFill>
                          <a:srgbClr val="FF0000"/>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u="none" strike="noStrike" dirty="0">
                          <a:effectLst/>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u="none" strike="noStrike" dirty="0">
                          <a:effectLst/>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u="none" strike="noStrike" dirty="0">
                          <a:effectLst/>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u="none" strike="noStrike" dirty="0">
                          <a:effectLst/>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u="none" strike="noStrike" dirty="0">
                          <a:effectLst/>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kumimoji="1" lang="ja-JP" altLang="en-US" sz="8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800" u="none" strike="noStrike" kern="1200" baseline="30000" dirty="0">
                        <a:solidFill>
                          <a:srgbClr val="FF0000"/>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kumimoji="1" lang="ja-JP" altLang="en-US" sz="8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800" u="none" strike="noStrike" kern="1200" baseline="30000" dirty="0">
                        <a:solidFill>
                          <a:srgbClr val="FF0000"/>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u="none" strike="noStrike" dirty="0">
                          <a:effectLst/>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200" u="none" strike="noStrike" dirty="0">
                        <a:solidFill>
                          <a:schemeClr val="bg1">
                            <a:lumMod val="50000"/>
                          </a:schemeClr>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u="none" strike="noStrike" dirty="0">
                          <a:effectLst/>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8568448"/>
                  </a:ext>
                </a:extLst>
              </a:tr>
            </a:tbl>
          </a:graphicData>
        </a:graphic>
      </p:graphicFrame>
      <p:sp>
        <p:nvSpPr>
          <p:cNvPr id="5" name="左大かっこ 4">
            <a:extLst>
              <a:ext uri="{FF2B5EF4-FFF2-40B4-BE49-F238E27FC236}">
                <a16:creationId xmlns:a16="http://schemas.microsoft.com/office/drawing/2014/main" id="{70391755-CAAE-981B-D315-298CEF0ACB1A}"/>
              </a:ext>
            </a:extLst>
          </p:cNvPr>
          <p:cNvSpPr/>
          <p:nvPr/>
        </p:nvSpPr>
        <p:spPr>
          <a:xfrm>
            <a:off x="262786" y="2017462"/>
            <a:ext cx="151098" cy="3517064"/>
          </a:xfrm>
          <a:prstGeom prst="leftBracket">
            <a:avLst>
              <a:gd name="adj" fmla="val 76075"/>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29B41CE3-2B50-ECC6-E8BB-2D8AFC66ED3F}"/>
              </a:ext>
            </a:extLst>
          </p:cNvPr>
          <p:cNvSpPr txBox="1"/>
          <p:nvPr/>
        </p:nvSpPr>
        <p:spPr>
          <a:xfrm>
            <a:off x="140690" y="3346165"/>
            <a:ext cx="215444" cy="859658"/>
          </a:xfrm>
          <a:prstGeom prst="rect">
            <a:avLst/>
          </a:prstGeom>
          <a:solidFill>
            <a:schemeClr val="bg1"/>
          </a:solidFill>
        </p:spPr>
        <p:txBody>
          <a:bodyPr vert="eaVert" wrap="square" lIns="0" tIns="0" rIns="0" bIns="0"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Meiryo UI" panose="020B0604030504040204" pitchFamily="50" charset="-128"/>
                <a:ea typeface="Meiryo UI" panose="020B0604030504040204" pitchFamily="50" charset="-128"/>
              </a:rPr>
              <a:t>細分</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化</a:t>
            </a:r>
          </a:p>
        </p:txBody>
      </p:sp>
    </p:spTree>
    <p:extLst>
      <p:ext uri="{BB962C8B-B14F-4D97-AF65-F5344CB8AC3E}">
        <p14:creationId xmlns:p14="http://schemas.microsoft.com/office/powerpoint/2010/main" val="3709927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リーフォーム: 図形 7">
            <a:extLst>
              <a:ext uri="{FF2B5EF4-FFF2-40B4-BE49-F238E27FC236}">
                <a16:creationId xmlns:a16="http://schemas.microsoft.com/office/drawing/2014/main" id="{A96EF98B-FB96-48D7-8D69-372D73E58FED}"/>
              </a:ext>
            </a:extLst>
          </p:cNvPr>
          <p:cNvSpPr/>
          <p:nvPr/>
        </p:nvSpPr>
        <p:spPr>
          <a:xfrm>
            <a:off x="8397357" y="2312999"/>
            <a:ext cx="575668" cy="3830316"/>
          </a:xfrm>
          <a:custGeom>
            <a:avLst/>
            <a:gdLst>
              <a:gd name="connsiteX0" fmla="*/ 0 w 524917"/>
              <a:gd name="connsiteY0" fmla="*/ 0 h 3990177"/>
              <a:gd name="connsiteX1" fmla="*/ 524917 w 524917"/>
              <a:gd name="connsiteY1" fmla="*/ 0 h 3990177"/>
              <a:gd name="connsiteX2" fmla="*/ 324735 w 524917"/>
              <a:gd name="connsiteY2" fmla="*/ 3990177 h 3990177"/>
              <a:gd name="connsiteX3" fmla="*/ 200182 w 524917"/>
              <a:gd name="connsiteY3" fmla="*/ 3990177 h 3990177"/>
            </a:gdLst>
            <a:ahLst/>
            <a:cxnLst>
              <a:cxn ang="0">
                <a:pos x="connsiteX0" y="connsiteY0"/>
              </a:cxn>
              <a:cxn ang="0">
                <a:pos x="connsiteX1" y="connsiteY1"/>
              </a:cxn>
              <a:cxn ang="0">
                <a:pos x="connsiteX2" y="connsiteY2"/>
              </a:cxn>
              <a:cxn ang="0">
                <a:pos x="connsiteX3" y="connsiteY3"/>
              </a:cxn>
            </a:cxnLst>
            <a:rect l="l" t="t" r="r" b="b"/>
            <a:pathLst>
              <a:path w="524917" h="3990177">
                <a:moveTo>
                  <a:pt x="0" y="0"/>
                </a:moveTo>
                <a:lnTo>
                  <a:pt x="524917" y="0"/>
                </a:lnTo>
                <a:lnTo>
                  <a:pt x="324735" y="3990177"/>
                </a:lnTo>
                <a:lnTo>
                  <a:pt x="200182" y="3990177"/>
                </a:lnTo>
                <a:close/>
              </a:path>
            </a:pathLst>
          </a:custGeom>
          <a:gradFill>
            <a:gsLst>
              <a:gs pos="0">
                <a:srgbClr val="DEEBF7"/>
              </a:gs>
              <a:gs pos="100000">
                <a:schemeClr val="accent1">
                  <a:lumMod val="20000"/>
                  <a:lumOff val="8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22" name="正方形/長方形 21"/>
          <p:cNvSpPr/>
          <p:nvPr/>
        </p:nvSpPr>
        <p:spPr>
          <a:xfrm>
            <a:off x="24480" y="13599"/>
            <a:ext cx="9906000" cy="49615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662"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（参考）展示出展を行う協賛者を対象とする</a:t>
            </a:r>
            <a:r>
              <a:rPr kumimoji="0" lang="ja-JP" altLang="en-US" sz="166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協賛メニュー　</a:t>
            </a:r>
          </a:p>
        </p:txBody>
      </p:sp>
      <p:sp>
        <p:nvSpPr>
          <p:cNvPr id="7" name="テキスト ボックス 6">
            <a:extLst>
              <a:ext uri="{FF2B5EF4-FFF2-40B4-BE49-F238E27FC236}">
                <a16:creationId xmlns:a16="http://schemas.microsoft.com/office/drawing/2014/main" id="{C32D9BB7-B391-C148-319F-96FEEE55D9C7}"/>
              </a:ext>
            </a:extLst>
          </p:cNvPr>
          <p:cNvSpPr txBox="1"/>
          <p:nvPr/>
        </p:nvSpPr>
        <p:spPr>
          <a:xfrm>
            <a:off x="5256803" y="6268032"/>
            <a:ext cx="4649197" cy="246221"/>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協賛ランク、協賛金額により、規模や回数など、得られる特典の内容が変わります。</a:t>
            </a:r>
            <a:endParaRPr kumimoji="1" lang="en-US" altLang="ja-JP" sz="1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 name="スライド番号プレースホルダー 1">
            <a:extLst>
              <a:ext uri="{FF2B5EF4-FFF2-40B4-BE49-F238E27FC236}">
                <a16:creationId xmlns:a16="http://schemas.microsoft.com/office/drawing/2014/main" id="{F7A44564-2EE8-9EAC-7C87-45F7FCDDCCB7}"/>
              </a:ext>
            </a:extLst>
          </p:cNvPr>
          <p:cNvSpPr>
            <a:spLocks noGrp="1"/>
          </p:cNvSpPr>
          <p:nvPr>
            <p:ph type="sldNum" sz="quarter" idx="12"/>
          </p:nvPr>
        </p:nvSpPr>
        <p:spPr>
          <a:xfrm>
            <a:off x="7677150" y="6492875"/>
            <a:ext cx="2228850" cy="365125"/>
          </a:xfrm>
        </p:spPr>
        <p:txBody>
          <a:bodyPr/>
          <a:lstStyle/>
          <a:p>
            <a:fld id="{939B3220-1779-44EA-8831-6F61BDC7602A}" type="slidenum">
              <a:rPr kumimoji="1" lang="ja-JP" altLang="en-US" smtClean="0"/>
              <a:t>3</a:t>
            </a:fld>
            <a:endParaRPr kumimoji="1" lang="ja-JP" altLang="en-US" dirty="0"/>
          </a:p>
        </p:txBody>
      </p:sp>
      <p:sp>
        <p:nvSpPr>
          <p:cNvPr id="30" name="フリーフォーム: 図形 29">
            <a:extLst>
              <a:ext uri="{FF2B5EF4-FFF2-40B4-BE49-F238E27FC236}">
                <a16:creationId xmlns:a16="http://schemas.microsoft.com/office/drawing/2014/main" id="{92EB56BC-0857-FFE1-8C4C-33072B37FD8D}"/>
              </a:ext>
            </a:extLst>
          </p:cNvPr>
          <p:cNvSpPr/>
          <p:nvPr/>
        </p:nvSpPr>
        <p:spPr>
          <a:xfrm>
            <a:off x="2579616" y="2306320"/>
            <a:ext cx="575668" cy="3830320"/>
          </a:xfrm>
          <a:custGeom>
            <a:avLst/>
            <a:gdLst>
              <a:gd name="connsiteX0" fmla="*/ 0 w 524917"/>
              <a:gd name="connsiteY0" fmla="*/ 0 h 3990177"/>
              <a:gd name="connsiteX1" fmla="*/ 524917 w 524917"/>
              <a:gd name="connsiteY1" fmla="*/ 0 h 3990177"/>
              <a:gd name="connsiteX2" fmla="*/ 324735 w 524917"/>
              <a:gd name="connsiteY2" fmla="*/ 3990177 h 3990177"/>
              <a:gd name="connsiteX3" fmla="*/ 200182 w 524917"/>
              <a:gd name="connsiteY3" fmla="*/ 3990177 h 3990177"/>
            </a:gdLst>
            <a:ahLst/>
            <a:cxnLst>
              <a:cxn ang="0">
                <a:pos x="connsiteX0" y="connsiteY0"/>
              </a:cxn>
              <a:cxn ang="0">
                <a:pos x="connsiteX1" y="connsiteY1"/>
              </a:cxn>
              <a:cxn ang="0">
                <a:pos x="connsiteX2" y="connsiteY2"/>
              </a:cxn>
              <a:cxn ang="0">
                <a:pos x="connsiteX3" y="connsiteY3"/>
              </a:cxn>
            </a:cxnLst>
            <a:rect l="l" t="t" r="r" b="b"/>
            <a:pathLst>
              <a:path w="524917" h="3990177">
                <a:moveTo>
                  <a:pt x="0" y="0"/>
                </a:moveTo>
                <a:lnTo>
                  <a:pt x="524917" y="0"/>
                </a:lnTo>
                <a:lnTo>
                  <a:pt x="324735" y="3990177"/>
                </a:lnTo>
                <a:lnTo>
                  <a:pt x="200182" y="3990177"/>
                </a:lnTo>
                <a:close/>
              </a:path>
            </a:pathLst>
          </a:custGeom>
          <a:gradFill>
            <a:gsLst>
              <a:gs pos="0">
                <a:srgbClr val="DEEBF7"/>
              </a:gs>
              <a:gs pos="100000">
                <a:schemeClr val="accent1">
                  <a:lumMod val="20000"/>
                  <a:lumOff val="8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31" name="フリーフォーム: 図形 30">
            <a:extLst>
              <a:ext uri="{FF2B5EF4-FFF2-40B4-BE49-F238E27FC236}">
                <a16:creationId xmlns:a16="http://schemas.microsoft.com/office/drawing/2014/main" id="{645A9E97-A409-7084-B86A-0674A560B06C}"/>
              </a:ext>
            </a:extLst>
          </p:cNvPr>
          <p:cNvSpPr/>
          <p:nvPr/>
        </p:nvSpPr>
        <p:spPr>
          <a:xfrm>
            <a:off x="4066011" y="2306319"/>
            <a:ext cx="575668" cy="3830319"/>
          </a:xfrm>
          <a:custGeom>
            <a:avLst/>
            <a:gdLst>
              <a:gd name="connsiteX0" fmla="*/ 0 w 524917"/>
              <a:gd name="connsiteY0" fmla="*/ 0 h 3990177"/>
              <a:gd name="connsiteX1" fmla="*/ 524917 w 524917"/>
              <a:gd name="connsiteY1" fmla="*/ 0 h 3990177"/>
              <a:gd name="connsiteX2" fmla="*/ 324735 w 524917"/>
              <a:gd name="connsiteY2" fmla="*/ 3990177 h 3990177"/>
              <a:gd name="connsiteX3" fmla="*/ 200182 w 524917"/>
              <a:gd name="connsiteY3" fmla="*/ 3990177 h 3990177"/>
            </a:gdLst>
            <a:ahLst/>
            <a:cxnLst>
              <a:cxn ang="0">
                <a:pos x="connsiteX0" y="connsiteY0"/>
              </a:cxn>
              <a:cxn ang="0">
                <a:pos x="connsiteX1" y="connsiteY1"/>
              </a:cxn>
              <a:cxn ang="0">
                <a:pos x="connsiteX2" y="connsiteY2"/>
              </a:cxn>
              <a:cxn ang="0">
                <a:pos x="connsiteX3" y="connsiteY3"/>
              </a:cxn>
            </a:cxnLst>
            <a:rect l="l" t="t" r="r" b="b"/>
            <a:pathLst>
              <a:path w="524917" h="3990177">
                <a:moveTo>
                  <a:pt x="0" y="0"/>
                </a:moveTo>
                <a:lnTo>
                  <a:pt x="524917" y="0"/>
                </a:lnTo>
                <a:lnTo>
                  <a:pt x="324735" y="3990177"/>
                </a:lnTo>
                <a:lnTo>
                  <a:pt x="200182" y="3990177"/>
                </a:lnTo>
                <a:close/>
              </a:path>
            </a:pathLst>
          </a:custGeom>
          <a:gradFill>
            <a:gsLst>
              <a:gs pos="0">
                <a:srgbClr val="DEEBF7"/>
              </a:gs>
              <a:gs pos="100000">
                <a:schemeClr val="accent1">
                  <a:lumMod val="20000"/>
                  <a:lumOff val="8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32" name="フリーフォーム: 図形 31">
            <a:extLst>
              <a:ext uri="{FF2B5EF4-FFF2-40B4-BE49-F238E27FC236}">
                <a16:creationId xmlns:a16="http://schemas.microsoft.com/office/drawing/2014/main" id="{F397E375-872F-57ED-F345-A915D1C69F28}"/>
              </a:ext>
            </a:extLst>
          </p:cNvPr>
          <p:cNvSpPr/>
          <p:nvPr/>
        </p:nvSpPr>
        <p:spPr>
          <a:xfrm>
            <a:off x="4778514" y="2306319"/>
            <a:ext cx="575668" cy="3830318"/>
          </a:xfrm>
          <a:custGeom>
            <a:avLst/>
            <a:gdLst>
              <a:gd name="connsiteX0" fmla="*/ 0 w 524917"/>
              <a:gd name="connsiteY0" fmla="*/ 0 h 3990177"/>
              <a:gd name="connsiteX1" fmla="*/ 524917 w 524917"/>
              <a:gd name="connsiteY1" fmla="*/ 0 h 3990177"/>
              <a:gd name="connsiteX2" fmla="*/ 324735 w 524917"/>
              <a:gd name="connsiteY2" fmla="*/ 3990177 h 3990177"/>
              <a:gd name="connsiteX3" fmla="*/ 200182 w 524917"/>
              <a:gd name="connsiteY3" fmla="*/ 3990177 h 3990177"/>
            </a:gdLst>
            <a:ahLst/>
            <a:cxnLst>
              <a:cxn ang="0">
                <a:pos x="connsiteX0" y="connsiteY0"/>
              </a:cxn>
              <a:cxn ang="0">
                <a:pos x="connsiteX1" y="connsiteY1"/>
              </a:cxn>
              <a:cxn ang="0">
                <a:pos x="connsiteX2" y="connsiteY2"/>
              </a:cxn>
              <a:cxn ang="0">
                <a:pos x="connsiteX3" y="connsiteY3"/>
              </a:cxn>
            </a:cxnLst>
            <a:rect l="l" t="t" r="r" b="b"/>
            <a:pathLst>
              <a:path w="524917" h="3990177">
                <a:moveTo>
                  <a:pt x="0" y="0"/>
                </a:moveTo>
                <a:lnTo>
                  <a:pt x="524917" y="0"/>
                </a:lnTo>
                <a:lnTo>
                  <a:pt x="324735" y="3990177"/>
                </a:lnTo>
                <a:lnTo>
                  <a:pt x="200182" y="3990177"/>
                </a:lnTo>
                <a:close/>
              </a:path>
            </a:pathLst>
          </a:custGeom>
          <a:gradFill>
            <a:gsLst>
              <a:gs pos="0">
                <a:srgbClr val="DEEBF7"/>
              </a:gs>
              <a:gs pos="100000">
                <a:schemeClr val="accent1">
                  <a:lumMod val="20000"/>
                  <a:lumOff val="8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33" name="フリーフォーム: 図形 32">
            <a:extLst>
              <a:ext uri="{FF2B5EF4-FFF2-40B4-BE49-F238E27FC236}">
                <a16:creationId xmlns:a16="http://schemas.microsoft.com/office/drawing/2014/main" id="{3468634F-0BB7-61E1-54F7-54424DADC598}"/>
              </a:ext>
            </a:extLst>
          </p:cNvPr>
          <p:cNvSpPr/>
          <p:nvPr/>
        </p:nvSpPr>
        <p:spPr>
          <a:xfrm>
            <a:off x="5476277" y="2313000"/>
            <a:ext cx="575668" cy="2868600"/>
          </a:xfrm>
          <a:custGeom>
            <a:avLst/>
            <a:gdLst>
              <a:gd name="connsiteX0" fmla="*/ 0 w 524917"/>
              <a:gd name="connsiteY0" fmla="*/ 0 h 3990177"/>
              <a:gd name="connsiteX1" fmla="*/ 524917 w 524917"/>
              <a:gd name="connsiteY1" fmla="*/ 0 h 3990177"/>
              <a:gd name="connsiteX2" fmla="*/ 324735 w 524917"/>
              <a:gd name="connsiteY2" fmla="*/ 3990177 h 3990177"/>
              <a:gd name="connsiteX3" fmla="*/ 200182 w 524917"/>
              <a:gd name="connsiteY3" fmla="*/ 3990177 h 3990177"/>
            </a:gdLst>
            <a:ahLst/>
            <a:cxnLst>
              <a:cxn ang="0">
                <a:pos x="connsiteX0" y="connsiteY0"/>
              </a:cxn>
              <a:cxn ang="0">
                <a:pos x="connsiteX1" y="connsiteY1"/>
              </a:cxn>
              <a:cxn ang="0">
                <a:pos x="connsiteX2" y="connsiteY2"/>
              </a:cxn>
              <a:cxn ang="0">
                <a:pos x="connsiteX3" y="connsiteY3"/>
              </a:cxn>
            </a:cxnLst>
            <a:rect l="l" t="t" r="r" b="b"/>
            <a:pathLst>
              <a:path w="524917" h="3990177">
                <a:moveTo>
                  <a:pt x="0" y="0"/>
                </a:moveTo>
                <a:lnTo>
                  <a:pt x="524917" y="0"/>
                </a:lnTo>
                <a:lnTo>
                  <a:pt x="324735" y="3990177"/>
                </a:lnTo>
                <a:lnTo>
                  <a:pt x="200182" y="3990177"/>
                </a:lnTo>
                <a:close/>
              </a:path>
            </a:pathLst>
          </a:custGeom>
          <a:gradFill>
            <a:gsLst>
              <a:gs pos="0">
                <a:srgbClr val="DEEBF7"/>
              </a:gs>
              <a:gs pos="100000">
                <a:schemeClr val="accent1">
                  <a:lumMod val="20000"/>
                  <a:lumOff val="8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34" name="フリーフォーム: 図形 33">
            <a:extLst>
              <a:ext uri="{FF2B5EF4-FFF2-40B4-BE49-F238E27FC236}">
                <a16:creationId xmlns:a16="http://schemas.microsoft.com/office/drawing/2014/main" id="{2FB27156-540C-2887-5D6B-E9449AC4E883}"/>
              </a:ext>
            </a:extLst>
          </p:cNvPr>
          <p:cNvSpPr/>
          <p:nvPr/>
        </p:nvSpPr>
        <p:spPr>
          <a:xfrm>
            <a:off x="6920185" y="2312999"/>
            <a:ext cx="575668" cy="3830317"/>
          </a:xfrm>
          <a:custGeom>
            <a:avLst/>
            <a:gdLst>
              <a:gd name="connsiteX0" fmla="*/ 0 w 524917"/>
              <a:gd name="connsiteY0" fmla="*/ 0 h 3990177"/>
              <a:gd name="connsiteX1" fmla="*/ 524917 w 524917"/>
              <a:gd name="connsiteY1" fmla="*/ 0 h 3990177"/>
              <a:gd name="connsiteX2" fmla="*/ 324735 w 524917"/>
              <a:gd name="connsiteY2" fmla="*/ 3990177 h 3990177"/>
              <a:gd name="connsiteX3" fmla="*/ 200182 w 524917"/>
              <a:gd name="connsiteY3" fmla="*/ 3990177 h 3990177"/>
            </a:gdLst>
            <a:ahLst/>
            <a:cxnLst>
              <a:cxn ang="0">
                <a:pos x="connsiteX0" y="connsiteY0"/>
              </a:cxn>
              <a:cxn ang="0">
                <a:pos x="connsiteX1" y="connsiteY1"/>
              </a:cxn>
              <a:cxn ang="0">
                <a:pos x="connsiteX2" y="connsiteY2"/>
              </a:cxn>
              <a:cxn ang="0">
                <a:pos x="connsiteX3" y="connsiteY3"/>
              </a:cxn>
            </a:cxnLst>
            <a:rect l="l" t="t" r="r" b="b"/>
            <a:pathLst>
              <a:path w="524917" h="3990177">
                <a:moveTo>
                  <a:pt x="0" y="0"/>
                </a:moveTo>
                <a:lnTo>
                  <a:pt x="524917" y="0"/>
                </a:lnTo>
                <a:lnTo>
                  <a:pt x="324735" y="3990177"/>
                </a:lnTo>
                <a:lnTo>
                  <a:pt x="200182" y="3990177"/>
                </a:lnTo>
                <a:close/>
              </a:path>
            </a:pathLst>
          </a:custGeom>
          <a:gradFill>
            <a:gsLst>
              <a:gs pos="0">
                <a:srgbClr val="DEEBF7"/>
              </a:gs>
              <a:gs pos="100000">
                <a:schemeClr val="accent1">
                  <a:lumMod val="20000"/>
                  <a:lumOff val="8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35" name="フリーフォーム: 図形 34">
            <a:extLst>
              <a:ext uri="{FF2B5EF4-FFF2-40B4-BE49-F238E27FC236}">
                <a16:creationId xmlns:a16="http://schemas.microsoft.com/office/drawing/2014/main" id="{16BAEE69-3BAA-4741-3B6C-779229ABD267}"/>
              </a:ext>
            </a:extLst>
          </p:cNvPr>
          <p:cNvSpPr/>
          <p:nvPr/>
        </p:nvSpPr>
        <p:spPr>
          <a:xfrm>
            <a:off x="7626623" y="2312999"/>
            <a:ext cx="575668" cy="3830316"/>
          </a:xfrm>
          <a:custGeom>
            <a:avLst/>
            <a:gdLst>
              <a:gd name="connsiteX0" fmla="*/ 0 w 524917"/>
              <a:gd name="connsiteY0" fmla="*/ 0 h 3990177"/>
              <a:gd name="connsiteX1" fmla="*/ 524917 w 524917"/>
              <a:gd name="connsiteY1" fmla="*/ 0 h 3990177"/>
              <a:gd name="connsiteX2" fmla="*/ 324735 w 524917"/>
              <a:gd name="connsiteY2" fmla="*/ 3990177 h 3990177"/>
              <a:gd name="connsiteX3" fmla="*/ 200182 w 524917"/>
              <a:gd name="connsiteY3" fmla="*/ 3990177 h 3990177"/>
            </a:gdLst>
            <a:ahLst/>
            <a:cxnLst>
              <a:cxn ang="0">
                <a:pos x="connsiteX0" y="connsiteY0"/>
              </a:cxn>
              <a:cxn ang="0">
                <a:pos x="connsiteX1" y="connsiteY1"/>
              </a:cxn>
              <a:cxn ang="0">
                <a:pos x="connsiteX2" y="connsiteY2"/>
              </a:cxn>
              <a:cxn ang="0">
                <a:pos x="connsiteX3" y="connsiteY3"/>
              </a:cxn>
            </a:cxnLst>
            <a:rect l="l" t="t" r="r" b="b"/>
            <a:pathLst>
              <a:path w="524917" h="3990177">
                <a:moveTo>
                  <a:pt x="0" y="0"/>
                </a:moveTo>
                <a:lnTo>
                  <a:pt x="524917" y="0"/>
                </a:lnTo>
                <a:lnTo>
                  <a:pt x="324735" y="3990177"/>
                </a:lnTo>
                <a:lnTo>
                  <a:pt x="200182" y="3990177"/>
                </a:lnTo>
                <a:close/>
              </a:path>
            </a:pathLst>
          </a:custGeom>
          <a:gradFill>
            <a:gsLst>
              <a:gs pos="0">
                <a:srgbClr val="DEEBF7"/>
              </a:gs>
              <a:gs pos="100000">
                <a:schemeClr val="accent1">
                  <a:lumMod val="20000"/>
                  <a:lumOff val="8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38" name="フリーフォーム: 図形 37">
            <a:extLst>
              <a:ext uri="{FF2B5EF4-FFF2-40B4-BE49-F238E27FC236}">
                <a16:creationId xmlns:a16="http://schemas.microsoft.com/office/drawing/2014/main" id="{2F0118A9-6AFD-0168-8282-28EE4318E820}"/>
              </a:ext>
            </a:extLst>
          </p:cNvPr>
          <p:cNvSpPr/>
          <p:nvPr/>
        </p:nvSpPr>
        <p:spPr>
          <a:xfrm>
            <a:off x="3316042" y="2306320"/>
            <a:ext cx="575668" cy="3830320"/>
          </a:xfrm>
          <a:custGeom>
            <a:avLst/>
            <a:gdLst>
              <a:gd name="connsiteX0" fmla="*/ 0 w 524917"/>
              <a:gd name="connsiteY0" fmla="*/ 0 h 3990177"/>
              <a:gd name="connsiteX1" fmla="*/ 524917 w 524917"/>
              <a:gd name="connsiteY1" fmla="*/ 0 h 3990177"/>
              <a:gd name="connsiteX2" fmla="*/ 324735 w 524917"/>
              <a:gd name="connsiteY2" fmla="*/ 3990177 h 3990177"/>
              <a:gd name="connsiteX3" fmla="*/ 200182 w 524917"/>
              <a:gd name="connsiteY3" fmla="*/ 3990177 h 3990177"/>
            </a:gdLst>
            <a:ahLst/>
            <a:cxnLst>
              <a:cxn ang="0">
                <a:pos x="connsiteX0" y="connsiteY0"/>
              </a:cxn>
              <a:cxn ang="0">
                <a:pos x="connsiteX1" y="connsiteY1"/>
              </a:cxn>
              <a:cxn ang="0">
                <a:pos x="connsiteX2" y="connsiteY2"/>
              </a:cxn>
              <a:cxn ang="0">
                <a:pos x="connsiteX3" y="connsiteY3"/>
              </a:cxn>
            </a:cxnLst>
            <a:rect l="l" t="t" r="r" b="b"/>
            <a:pathLst>
              <a:path w="524917" h="3990177">
                <a:moveTo>
                  <a:pt x="0" y="0"/>
                </a:moveTo>
                <a:lnTo>
                  <a:pt x="524917" y="0"/>
                </a:lnTo>
                <a:lnTo>
                  <a:pt x="324735" y="3990177"/>
                </a:lnTo>
                <a:lnTo>
                  <a:pt x="200182" y="3990177"/>
                </a:lnTo>
                <a:close/>
              </a:path>
            </a:pathLst>
          </a:custGeom>
          <a:gradFill>
            <a:gsLst>
              <a:gs pos="0">
                <a:srgbClr val="DEEBF7"/>
              </a:gs>
              <a:gs pos="100000">
                <a:schemeClr val="accent1">
                  <a:lumMod val="20000"/>
                  <a:lumOff val="8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a:p>
        </p:txBody>
      </p:sp>
      <p:sp>
        <p:nvSpPr>
          <p:cNvPr id="9" name="テキスト ボックス 8">
            <a:extLst>
              <a:ext uri="{FF2B5EF4-FFF2-40B4-BE49-F238E27FC236}">
                <a16:creationId xmlns:a16="http://schemas.microsoft.com/office/drawing/2014/main" id="{A8568751-46E0-4A0E-DB53-80E9342DD635}"/>
              </a:ext>
            </a:extLst>
          </p:cNvPr>
          <p:cNvSpPr txBox="1"/>
          <p:nvPr/>
        </p:nvSpPr>
        <p:spPr>
          <a:xfrm>
            <a:off x="162240" y="620855"/>
            <a:ext cx="9581520"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black"/>
                </a:solidFill>
                <a:latin typeface="Meiryo UI" panose="020B0604030504040204" pitchFamily="50" charset="-128"/>
                <a:ea typeface="Meiryo UI" panose="020B0604030504040204" pitchFamily="50" charset="-128"/>
              </a:rPr>
              <a:t>展示出展する協賛者を対象とする（従前どおり変更なし）</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5" name="表 4">
            <a:extLst>
              <a:ext uri="{FF2B5EF4-FFF2-40B4-BE49-F238E27FC236}">
                <a16:creationId xmlns:a16="http://schemas.microsoft.com/office/drawing/2014/main" id="{8E95309A-2D64-5634-0043-2A58B3C2025E}"/>
              </a:ext>
            </a:extLst>
          </p:cNvPr>
          <p:cNvGraphicFramePr>
            <a:graphicFrameLocks noGrp="1"/>
          </p:cNvGraphicFramePr>
          <p:nvPr>
            <p:extLst>
              <p:ext uri="{D42A27DB-BD31-4B8C-83A1-F6EECF244321}">
                <p14:modId xmlns:p14="http://schemas.microsoft.com/office/powerpoint/2010/main" val="2067522243"/>
              </p:ext>
            </p:extLst>
          </p:nvPr>
        </p:nvGraphicFramePr>
        <p:xfrm>
          <a:off x="171865" y="1075144"/>
          <a:ext cx="9581520" cy="5171624"/>
        </p:xfrm>
        <a:graphic>
          <a:graphicData uri="http://schemas.openxmlformats.org/drawingml/2006/table">
            <a:tbl>
              <a:tblPr>
                <a:tableStyleId>{5C22544A-7EE6-4342-B048-85BDC9FD1C3A}</a:tableStyleId>
              </a:tblPr>
              <a:tblGrid>
                <a:gridCol w="714432">
                  <a:extLst>
                    <a:ext uri="{9D8B030D-6E8A-4147-A177-3AD203B41FA5}">
                      <a16:colId xmlns:a16="http://schemas.microsoft.com/office/drawing/2014/main" val="3402148321"/>
                    </a:ext>
                  </a:extLst>
                </a:gridCol>
                <a:gridCol w="930588">
                  <a:extLst>
                    <a:ext uri="{9D8B030D-6E8A-4147-A177-3AD203B41FA5}">
                      <a16:colId xmlns:a16="http://schemas.microsoft.com/office/drawing/2014/main" val="2334730343"/>
                    </a:ext>
                  </a:extLst>
                </a:gridCol>
                <a:gridCol w="721500">
                  <a:extLst>
                    <a:ext uri="{9D8B030D-6E8A-4147-A177-3AD203B41FA5}">
                      <a16:colId xmlns:a16="http://schemas.microsoft.com/office/drawing/2014/main" val="953220959"/>
                    </a:ext>
                  </a:extLst>
                </a:gridCol>
                <a:gridCol w="721500">
                  <a:extLst>
                    <a:ext uri="{9D8B030D-6E8A-4147-A177-3AD203B41FA5}">
                      <a16:colId xmlns:a16="http://schemas.microsoft.com/office/drawing/2014/main" val="192287729"/>
                    </a:ext>
                  </a:extLst>
                </a:gridCol>
                <a:gridCol w="721500">
                  <a:extLst>
                    <a:ext uri="{9D8B030D-6E8A-4147-A177-3AD203B41FA5}">
                      <a16:colId xmlns:a16="http://schemas.microsoft.com/office/drawing/2014/main" val="1863572863"/>
                    </a:ext>
                  </a:extLst>
                </a:gridCol>
                <a:gridCol w="721500">
                  <a:extLst>
                    <a:ext uri="{9D8B030D-6E8A-4147-A177-3AD203B41FA5}">
                      <a16:colId xmlns:a16="http://schemas.microsoft.com/office/drawing/2014/main" val="2672260074"/>
                    </a:ext>
                  </a:extLst>
                </a:gridCol>
                <a:gridCol w="721500">
                  <a:extLst>
                    <a:ext uri="{9D8B030D-6E8A-4147-A177-3AD203B41FA5}">
                      <a16:colId xmlns:a16="http://schemas.microsoft.com/office/drawing/2014/main" val="302981938"/>
                    </a:ext>
                  </a:extLst>
                </a:gridCol>
                <a:gridCol w="721500">
                  <a:extLst>
                    <a:ext uri="{9D8B030D-6E8A-4147-A177-3AD203B41FA5}">
                      <a16:colId xmlns:a16="http://schemas.microsoft.com/office/drawing/2014/main" val="3572102309"/>
                    </a:ext>
                  </a:extLst>
                </a:gridCol>
                <a:gridCol w="721500">
                  <a:extLst>
                    <a:ext uri="{9D8B030D-6E8A-4147-A177-3AD203B41FA5}">
                      <a16:colId xmlns:a16="http://schemas.microsoft.com/office/drawing/2014/main" val="3385208296"/>
                    </a:ext>
                  </a:extLst>
                </a:gridCol>
                <a:gridCol w="721500">
                  <a:extLst>
                    <a:ext uri="{9D8B030D-6E8A-4147-A177-3AD203B41FA5}">
                      <a16:colId xmlns:a16="http://schemas.microsoft.com/office/drawing/2014/main" val="3846897035"/>
                    </a:ext>
                  </a:extLst>
                </a:gridCol>
                <a:gridCol w="721500">
                  <a:extLst>
                    <a:ext uri="{9D8B030D-6E8A-4147-A177-3AD203B41FA5}">
                      <a16:colId xmlns:a16="http://schemas.microsoft.com/office/drawing/2014/main" val="3144814104"/>
                    </a:ext>
                  </a:extLst>
                </a:gridCol>
                <a:gridCol w="721500">
                  <a:extLst>
                    <a:ext uri="{9D8B030D-6E8A-4147-A177-3AD203B41FA5}">
                      <a16:colId xmlns:a16="http://schemas.microsoft.com/office/drawing/2014/main" val="879660438"/>
                    </a:ext>
                  </a:extLst>
                </a:gridCol>
                <a:gridCol w="721500">
                  <a:extLst>
                    <a:ext uri="{9D8B030D-6E8A-4147-A177-3AD203B41FA5}">
                      <a16:colId xmlns:a16="http://schemas.microsoft.com/office/drawing/2014/main" val="3612132555"/>
                    </a:ext>
                  </a:extLst>
                </a:gridCol>
              </a:tblGrid>
              <a:tr h="300822">
                <a:tc rowSpan="3">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協賛</a:t>
                      </a:r>
                      <a:r>
                        <a:rPr lang="zh-TW" altLang="en-US" sz="1000" u="none" strike="noStrike" dirty="0">
                          <a:effectLst/>
                          <a:latin typeface="Meiryo UI" panose="020B0604030504040204" pitchFamily="50" charset="-128"/>
                          <a:ea typeface="Meiryo UI" panose="020B0604030504040204" pitchFamily="50" charset="-128"/>
                        </a:rPr>
                        <a:t>金額</a:t>
                      </a:r>
                      <a:endParaRPr lang="en-US" altLang="zh-TW" sz="100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8">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協賛者が活用できる特典</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accent1">
                        <a:lumMod val="20000"/>
                        <a:lumOff val="80000"/>
                      </a:schemeClr>
                    </a:solidFill>
                  </a:tcPr>
                </a:tc>
                <a:tc gridSpan="3">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推進委員会が実施する内容</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3">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推進委員会</a:t>
                      </a:r>
                      <a:endParaRPr lang="en-US" altLang="ja-JP" sz="900" u="none" strike="noStrike" dirty="0">
                        <a:effectLst/>
                        <a:latin typeface="Meiryo UI" panose="020B0604030504040204" pitchFamily="50" charset="-128"/>
                        <a:ea typeface="Meiryo UI" panose="020B0604030504040204" pitchFamily="50" charset="-128"/>
                      </a:endParaRPr>
                    </a:p>
                    <a:p>
                      <a:pPr algn="ctr" fontAlgn="ctr"/>
                      <a:r>
                        <a:rPr lang="ja-JP" altLang="en-US" sz="900" u="none" strike="noStrike" dirty="0">
                          <a:effectLst/>
                          <a:latin typeface="Meiryo UI" panose="020B0604030504040204" pitchFamily="50" charset="-128"/>
                          <a:ea typeface="Meiryo UI" panose="020B0604030504040204" pitchFamily="50" charset="-128"/>
                        </a:rPr>
                        <a:t>委員への</a:t>
                      </a:r>
                      <a:endParaRPr lang="en-US" altLang="ja-JP" sz="900" u="none" strike="noStrike" dirty="0">
                        <a:effectLst/>
                        <a:latin typeface="Meiryo UI" panose="020B0604030504040204" pitchFamily="50" charset="-128"/>
                        <a:ea typeface="Meiryo UI" panose="020B0604030504040204" pitchFamily="50" charset="-128"/>
                      </a:endParaRPr>
                    </a:p>
                    <a:p>
                      <a:pPr algn="ctr" fontAlgn="ctr"/>
                      <a:r>
                        <a:rPr lang="ja-JP" altLang="en-US" sz="900" u="none" strike="noStrike" dirty="0">
                          <a:effectLst/>
                          <a:latin typeface="Meiryo UI" panose="020B0604030504040204" pitchFamily="50" charset="-128"/>
                          <a:ea typeface="Meiryo UI" panose="020B0604030504040204" pitchFamily="50" charset="-128"/>
                        </a:rPr>
                        <a:t>就任権</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800255006"/>
                  </a:ext>
                </a:extLst>
              </a:tr>
              <a:tr h="300822">
                <a:tc vMerge="1">
                  <a:txBody>
                    <a:bodyPr/>
                    <a:lstStyle/>
                    <a:p>
                      <a:endParaRPr kumimoji="1" lang="ja-JP" altLang="en-US"/>
                    </a:p>
                  </a:txBody>
                  <a:tcPr/>
                </a:tc>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Meiryo UI" panose="020B0604030504040204" pitchFamily="50" charset="-128"/>
                          <a:ea typeface="Meiryo UI" panose="020B0604030504040204" pitchFamily="50" charset="-128"/>
                        </a:rPr>
                        <a:t>広告宣伝</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kumimoji="1" lang="ja-JP" altLang="en-US"/>
                    </a:p>
                  </a:txBody>
                  <a:tcPr/>
                </a:tc>
                <a:tc hMerge="1">
                  <a:txBody>
                    <a:bodyPr/>
                    <a:lstStyle/>
                    <a:p>
                      <a:pPr algn="ctr"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chemeClr val="accent1">
                        <a:lumMod val="20000"/>
                        <a:lumOff val="80000"/>
                      </a:schemeClr>
                    </a:solidFill>
                  </a:tcPr>
                </a:tc>
                <a:tc grid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パビリオン内</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ja-JP" sz="60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PHR</a:t>
                      </a:r>
                    </a:p>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活用権</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Meiryo UI" panose="020B0604030504040204" pitchFamily="50" charset="-128"/>
                          <a:ea typeface="Meiryo UI" panose="020B0604030504040204" pitchFamily="50" charset="-128"/>
                        </a:rPr>
                        <a:t>協賛者名</a:t>
                      </a:r>
                      <a:r>
                        <a:rPr lang="ja-JP" altLang="en-US" sz="900" u="none" strike="noStrike" dirty="0">
                          <a:solidFill>
                            <a:schemeClr val="tx1"/>
                          </a:solidFill>
                          <a:effectLst/>
                          <a:latin typeface="Meiryo UI" panose="020B0604030504040204" pitchFamily="50" charset="-128"/>
                          <a:ea typeface="Meiryo UI" panose="020B0604030504040204" pitchFamily="50" charset="-128"/>
                        </a:rPr>
                        <a:t>・企業ロゴ</a:t>
                      </a:r>
                      <a:r>
                        <a:rPr lang="ja-JP" altLang="en-US" sz="900" u="none" strike="noStrike" dirty="0">
                          <a:effectLst/>
                          <a:latin typeface="Meiryo UI" panose="020B0604030504040204" pitchFamily="50" charset="-128"/>
                          <a:ea typeface="Meiryo UI" panose="020B0604030504040204" pitchFamily="50" charset="-128"/>
                        </a:rPr>
                        <a:t>掲載権</a:t>
                      </a:r>
                      <a:endParaRPr lang="en-US" altLang="ja-JP" sz="90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900" u="none" strike="noStrike" dirty="0">
                        <a:effectLst/>
                        <a:latin typeface="Meiryo UI" panose="020B0604030504040204" pitchFamily="50" charset="-128"/>
                        <a:ea typeface="Meiryo UI" panose="020B0604030504040204" pitchFamily="50" charset="-128"/>
                      </a:endParaRPr>
                    </a:p>
                  </a:txBody>
                  <a:tcPr marL="0" marR="0" marT="0" marB="0" anchor="ct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107822835"/>
                  </a:ext>
                </a:extLst>
              </a:tr>
              <a:tr h="601644">
                <a:tc vMerge="1">
                  <a:txBody>
                    <a:bodyPr/>
                    <a:lstStyle/>
                    <a:p>
                      <a:pPr algn="ctr" fontAlgn="b"/>
                      <a:r>
                        <a:rPr lang="ja-JP" altLang="en-US" sz="1000" u="none" strike="noStrike" dirty="0">
                          <a:effectLst/>
                          <a:latin typeface="Meiryo UI" panose="020B0604030504040204" pitchFamily="50" charset="-128"/>
                          <a:ea typeface="Meiryo UI" panose="020B0604030504040204" pitchFamily="50" charset="-128"/>
                        </a:rPr>
                        <a:t>協賛</a:t>
                      </a:r>
                      <a:endParaRPr lang="en-US" altLang="ja-JP" sz="1000" u="none" strike="noStrike" dirty="0">
                        <a:effectLst/>
                        <a:latin typeface="Meiryo UI" panose="020B0604030504040204" pitchFamily="50" charset="-128"/>
                        <a:ea typeface="Meiryo UI" panose="020B0604030504040204" pitchFamily="50" charset="-128"/>
                      </a:endParaRPr>
                    </a:p>
                    <a:p>
                      <a:pPr algn="ctr" fontAlgn="b"/>
                      <a:r>
                        <a:rPr lang="zh-TW" altLang="en-US" sz="1000" u="none" strike="noStrike" dirty="0">
                          <a:effectLst/>
                          <a:latin typeface="Meiryo UI" panose="020B0604030504040204" pitchFamily="50" charset="-128"/>
                          <a:ea typeface="Meiryo UI" panose="020B0604030504040204" pitchFamily="50" charset="-128"/>
                        </a:rPr>
                        <a:t>金額</a:t>
                      </a:r>
                      <a:endParaRPr lang="en-US" altLang="zh-TW" sz="100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呼称権</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ランク</a:t>
                      </a: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公式ロゴ</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使用権</a:t>
                      </a: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名称表示権</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Meiryo UI" panose="020B0604030504040204" pitchFamily="50" charset="-128"/>
                          <a:ea typeface="Meiryo UI" panose="020B0604030504040204" pitchFamily="50" charset="-128"/>
                        </a:rPr>
                        <a:t>展示権</a:t>
                      </a: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行事参加権</a:t>
                      </a:r>
                      <a:endParaRPr lang="en-US" altLang="zh-CN" sz="90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rPr>
                        <a:t>VIP</a:t>
                      </a:r>
                      <a:r>
                        <a:rPr lang="zh-CN" altLang="en-US" sz="900" u="none" strike="noStrike" dirty="0">
                          <a:effectLst/>
                          <a:latin typeface="Meiryo UI" panose="020B0604030504040204" pitchFamily="50" charset="-128"/>
                          <a:ea typeface="Meiryo UI" panose="020B0604030504040204" pitchFamily="50" charset="-128"/>
                        </a:rPr>
                        <a:t>室利用権</a:t>
                      </a:r>
                      <a:endParaRPr lang="en-US" altLang="zh-CN" sz="800" u="sng"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900" u="none" strike="noStrike" dirty="0">
                          <a:effectLst/>
                          <a:latin typeface="Meiryo UI" panose="020B0604030504040204" pitchFamily="50" charset="-128"/>
                          <a:ea typeface="Meiryo UI" panose="020B0604030504040204" pitchFamily="50" charset="-128"/>
                        </a:rPr>
                        <a:t>イベント</a:t>
                      </a:r>
                      <a:endParaRPr lang="en-US" altLang="ja-JP" sz="900" u="none" strike="noStrike" dirty="0">
                        <a:effectLst/>
                        <a:latin typeface="Meiryo UI" panose="020B0604030504040204" pitchFamily="50" charset="-128"/>
                        <a:ea typeface="Meiryo UI" panose="020B0604030504040204" pitchFamily="50" charset="-128"/>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900" u="none" strike="noStrike" dirty="0">
                          <a:effectLst/>
                          <a:latin typeface="Meiryo UI" panose="020B0604030504040204" pitchFamily="50" charset="-128"/>
                          <a:ea typeface="Meiryo UI" panose="020B0604030504040204" pitchFamily="50" charset="-128"/>
                        </a:rPr>
                        <a:t>開催権</a:t>
                      </a:r>
                      <a:endParaRPr lang="en-US" altLang="ja-JP" sz="90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v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900" u="none" strike="noStrike" dirty="0">
                          <a:effectLst/>
                          <a:latin typeface="Meiryo UI" panose="020B0604030504040204" pitchFamily="50" charset="-128"/>
                          <a:ea typeface="Meiryo UI" panose="020B0604030504040204" pitchFamily="50" charset="-128"/>
                        </a:rPr>
                        <a:t>展示権</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ja-JP" altLang="en-US" sz="800" u="none" strike="noStrike" dirty="0">
                          <a:solidFill>
                            <a:schemeClr val="tx1"/>
                          </a:solidFill>
                          <a:effectLst/>
                          <a:latin typeface="Meiryo UI" panose="020B0604030504040204" pitchFamily="50" charset="-128"/>
                          <a:ea typeface="Meiryo UI" panose="020B0604030504040204" pitchFamily="50" charset="-128"/>
                        </a:rPr>
                        <a:t>パビリオン内</a:t>
                      </a:r>
                      <a:endParaRPr lang="en-US" altLang="ja-JP" sz="800" u="none" strike="noStrike" dirty="0">
                        <a:solidFill>
                          <a:schemeClr val="tx1"/>
                        </a:solidFill>
                        <a:effectLst/>
                        <a:latin typeface="Meiryo UI" panose="020B0604030504040204" pitchFamily="50" charset="-128"/>
                        <a:ea typeface="Meiryo UI" panose="020B0604030504040204" pitchFamily="50" charset="-128"/>
                      </a:endParaRPr>
                    </a:p>
                    <a:p>
                      <a:pPr algn="ctr" fontAlgn="b"/>
                      <a:r>
                        <a:rPr lang="ja-JP" altLang="en-US" sz="800" u="none" strike="noStrike" dirty="0">
                          <a:solidFill>
                            <a:schemeClr val="tx1"/>
                          </a:solidFill>
                          <a:effectLst/>
                          <a:latin typeface="Meiryo UI" panose="020B0604030504040204" pitchFamily="50" charset="-128"/>
                          <a:ea typeface="Meiryo UI" panose="020B0604030504040204" pitchFamily="50" charset="-128"/>
                        </a:rPr>
                        <a:t>（名盤）</a:t>
                      </a:r>
                      <a:endParaRPr lang="en-US" altLang="ja-JP" sz="90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ホームページ</a:t>
                      </a:r>
                      <a:endParaRPr lang="ja-JP" altLang="en-US" sz="800" b="0" i="0" u="none" strike="sng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u="none" strike="noStrike" dirty="0">
                          <a:effectLst/>
                          <a:latin typeface="Meiryo UI" panose="020B0604030504040204" pitchFamily="50" charset="-128"/>
                          <a:ea typeface="Meiryo UI" panose="020B0604030504040204" pitchFamily="50" charset="-128"/>
                        </a:rPr>
                        <a:t>広告・</a:t>
                      </a:r>
                      <a:endParaRPr lang="en-US" altLang="ja-JP" sz="800" u="none" strike="noStrike" dirty="0">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800" u="none" strike="noStrike" dirty="0">
                          <a:effectLst/>
                          <a:latin typeface="Meiryo UI" panose="020B0604030504040204" pitchFamily="50" charset="-128"/>
                          <a:ea typeface="Meiryo UI" panose="020B0604030504040204" pitchFamily="50" charset="-128"/>
                        </a:rPr>
                        <a:t>プロモーション</a:t>
                      </a:r>
                      <a:endParaRPr lang="en-US" altLang="ja-JP" sz="900" u="none" strike="noStrike" dirty="0">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37040559"/>
                  </a:ext>
                </a:extLst>
              </a:tr>
              <a:tr h="992084">
                <a:tc>
                  <a:txBody>
                    <a:bodyPr/>
                    <a:lstStyle/>
                    <a:p>
                      <a:pPr algn="ctr" fontAlgn="ctr"/>
                      <a:r>
                        <a:rPr lang="en-US" altLang="ja-JP" sz="1200" u="none" strike="noStrike" dirty="0">
                          <a:effectLst/>
                          <a:latin typeface="Meiryo UI" panose="020B0604030504040204" pitchFamily="50" charset="-128"/>
                          <a:ea typeface="Meiryo UI" panose="020B0604030504040204" pitchFamily="50" charset="-128"/>
                        </a:rPr>
                        <a:t>10</a:t>
                      </a:r>
                      <a:r>
                        <a:rPr lang="ja-JP" altLang="en-US" sz="1200" u="none" strike="noStrike" dirty="0">
                          <a:effectLst/>
                          <a:latin typeface="Meiryo UI" panose="020B0604030504040204" pitchFamily="50" charset="-128"/>
                          <a:ea typeface="Meiryo UI" panose="020B0604030504040204" pitchFamily="50" charset="-128"/>
                        </a:rPr>
                        <a:t>億円</a:t>
                      </a:r>
                      <a:endParaRPr lang="en-US" altLang="ja-JP" sz="1200" u="none" strike="noStrike" dirty="0">
                        <a:effectLst/>
                        <a:latin typeface="Meiryo UI" panose="020B0604030504040204" pitchFamily="50" charset="-128"/>
                        <a:ea typeface="Meiryo UI" panose="020B0604030504040204" pitchFamily="50" charset="-128"/>
                      </a:endParaRPr>
                    </a:p>
                    <a:p>
                      <a:pPr algn="ctr" fontAlgn="ctr"/>
                      <a:r>
                        <a:rPr lang="ja-JP" altLang="en-US" sz="1050" u="none" strike="noStrike" dirty="0">
                          <a:effectLst/>
                          <a:latin typeface="Meiryo UI" panose="020B0604030504040204" pitchFamily="50" charset="-128"/>
                          <a:ea typeface="Meiryo UI" panose="020B0604030504040204" pitchFamily="50" charset="-128"/>
                        </a:rPr>
                        <a:t>以上</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spcBef>
                          <a:spcPts val="0"/>
                        </a:spcBef>
                      </a:pPr>
                      <a:r>
                        <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n-cs"/>
                        </a:rPr>
                        <a:t>スーパープレミアム</a:t>
                      </a:r>
                      <a:endParaRPr kumimoji="1" lang="en-US" altLang="ja-JP" sz="900" b="0" i="0" u="none" strike="noStrike" kern="1200" dirty="0">
                        <a:solidFill>
                          <a:schemeClr val="tx1"/>
                        </a:solidFill>
                        <a:effectLst/>
                        <a:latin typeface="Meiryo UI" panose="020B0604030504040204" pitchFamily="50" charset="-128"/>
                        <a:ea typeface="Meiryo UI" panose="020B0604030504040204" pitchFamily="50" charset="-128"/>
                        <a:cs typeface="+mn-cs"/>
                      </a:endParaRPr>
                    </a:p>
                    <a:p>
                      <a:pPr marL="0" algn="ctr" defTabSz="914400" rtl="0" eaLnBrk="1" fontAlgn="ctr" latinLnBrk="0" hangingPunct="1">
                        <a:spcBef>
                          <a:spcPts val="0"/>
                        </a:spcBef>
                      </a:pPr>
                      <a:r>
                        <a:rPr kumimoji="1" lang="ja-JP" altLang="en-US" sz="900" b="0" i="0" u="none" strike="noStrike" kern="1200" dirty="0">
                          <a:solidFill>
                            <a:srgbClr val="000000"/>
                          </a:solidFill>
                          <a:effectLst/>
                          <a:latin typeface="Meiryo UI" panose="020B0604030504040204" pitchFamily="50" charset="-128"/>
                          <a:ea typeface="Meiryo UI" panose="020B0604030504040204" pitchFamily="50" charset="-128"/>
                          <a:cs typeface="+mn-cs"/>
                        </a:rPr>
                        <a:t>パートナー</a:t>
                      </a:r>
                      <a:endParaRPr kumimoji="1" lang="en-US" altLang="ja-JP" sz="9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2000" u="none" strike="noStrike" dirty="0">
                          <a:effectLst/>
                          <a:latin typeface="Meiryo UI" panose="020B0604030504040204" pitchFamily="50" charset="-128"/>
                          <a:ea typeface="Meiryo UI" panose="020B0604030504040204" pitchFamily="50" charset="-128"/>
                        </a:rPr>
                        <a:t>〇</a:t>
                      </a:r>
                      <a:endParaRPr lang="ja-JP" altLang="en-US" sz="2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ja-JP" altLang="en-US" sz="20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2000" u="none" strike="noStrike" kern="1200" baseline="30000" dirty="0">
                        <a:solidFill>
                          <a:srgbClr val="FF0000"/>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ja-JP" altLang="en-US" sz="20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20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ja-JP" altLang="en-US" sz="20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20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ja-JP" altLang="en-US" sz="20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20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ja-JP" altLang="en-US" sz="20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20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ja-JP" altLang="en-US" sz="20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20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ja-JP" altLang="en-US" sz="20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20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ja-JP" altLang="en-US" sz="2000" u="none" strike="noStrike" dirty="0">
                          <a:effectLst/>
                          <a:latin typeface="Meiryo UI" panose="020B0604030504040204" pitchFamily="50" charset="-128"/>
                          <a:ea typeface="Meiryo UI" panose="020B0604030504040204" pitchFamily="50" charset="-128"/>
                        </a:rPr>
                        <a:t>〇</a:t>
                      </a:r>
                      <a:endParaRPr kumimoji="1" lang="ja-JP" altLang="en-US" sz="20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ja-JP" altLang="en-US" sz="20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20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〇</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3182126"/>
                  </a:ext>
                </a:extLst>
              </a:tr>
              <a:tr h="992084">
                <a:tc>
                  <a:txBody>
                    <a:bodyPr/>
                    <a:lstStyle/>
                    <a:p>
                      <a:pPr algn="ctr" fontAlgn="ctr"/>
                      <a:r>
                        <a:rPr kumimoji="1" lang="ja-JP" altLang="en-US" sz="1200" u="none" strike="noStrike" kern="1200" dirty="0">
                          <a:solidFill>
                            <a:schemeClr val="dk1"/>
                          </a:solidFill>
                          <a:effectLst/>
                          <a:latin typeface="Meiryo UI" panose="020B0604030504040204" pitchFamily="50" charset="-128"/>
                          <a:ea typeface="Meiryo UI" panose="020B0604030504040204" pitchFamily="50" charset="-128"/>
                          <a:cs typeface="+mn-cs"/>
                        </a:rPr>
                        <a:t>５</a:t>
                      </a:r>
                      <a:r>
                        <a:rPr lang="ja-JP" altLang="en-US" sz="1200" u="none" strike="noStrike" dirty="0">
                          <a:effectLst/>
                          <a:latin typeface="Meiryo UI" panose="020B0604030504040204" pitchFamily="50" charset="-128"/>
                          <a:ea typeface="Meiryo UI" panose="020B0604030504040204" pitchFamily="50" charset="-128"/>
                        </a:rPr>
                        <a:t>億円</a:t>
                      </a:r>
                      <a:endParaRPr lang="en-US" altLang="ja-JP" sz="1200" u="none" strike="noStrike" dirty="0">
                        <a:effectLst/>
                        <a:latin typeface="Meiryo UI" panose="020B0604030504040204" pitchFamily="50" charset="-128"/>
                        <a:ea typeface="Meiryo UI" panose="020B0604030504040204" pitchFamily="50" charset="-128"/>
                      </a:endParaRPr>
                    </a:p>
                    <a:p>
                      <a:pPr algn="ctr" fontAlgn="ctr"/>
                      <a:r>
                        <a:rPr lang="ja-JP" altLang="en-US" sz="1050" u="none" strike="noStrike" dirty="0">
                          <a:effectLst/>
                          <a:latin typeface="Meiryo UI" panose="020B0604030504040204" pitchFamily="50" charset="-128"/>
                          <a:ea typeface="Meiryo UI" panose="020B0604030504040204" pitchFamily="50" charset="-128"/>
                        </a:rPr>
                        <a:t>以上</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プレミアム</a:t>
                      </a:r>
                      <a:endPar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b="0" i="0" u="none" strike="noStrike" kern="1200" dirty="0">
                          <a:solidFill>
                            <a:srgbClr val="000000"/>
                          </a:solidFill>
                          <a:effectLst/>
                          <a:latin typeface="Meiryo UI" panose="020B0604030504040204" pitchFamily="50" charset="-128"/>
                          <a:ea typeface="Meiryo UI" panose="020B0604030504040204" pitchFamily="50" charset="-128"/>
                          <a:cs typeface="+mn-cs"/>
                        </a:rPr>
                        <a:t>パートナー</a:t>
                      </a:r>
                      <a:endParaRPr kumimoji="1" lang="en-US" altLang="ja-JP" sz="9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kumimoji="1" lang="ja-JP" altLang="en-US" sz="20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20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800" u="none" strike="noStrike" dirty="0">
                          <a:effectLst/>
                          <a:latin typeface="Meiryo UI" panose="020B0604030504040204" pitchFamily="50" charset="-128"/>
                          <a:ea typeface="Meiryo UI" panose="020B0604030504040204" pitchFamily="50" charset="-128"/>
                        </a:rPr>
                        <a:t>〇</a:t>
                      </a:r>
                      <a:endParaRPr kumimoji="1" lang="ja-JP" altLang="en-US" sz="1800" u="none" strike="noStrike" kern="1200" baseline="30000" dirty="0">
                        <a:solidFill>
                          <a:srgbClr val="FF0000"/>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800" u="none" strike="noStrike" dirty="0">
                          <a:effectLst/>
                          <a:latin typeface="Meiryo UI" panose="020B0604030504040204" pitchFamily="50" charset="-128"/>
                          <a:ea typeface="Meiryo UI" panose="020B0604030504040204" pitchFamily="50" charset="-128"/>
                        </a:rPr>
                        <a:t>〇</a:t>
                      </a:r>
                      <a:endParaRPr kumimoji="1" lang="ja-JP" altLang="en-US" sz="18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800" u="none" strike="noStrike" dirty="0">
                          <a:effectLst/>
                          <a:latin typeface="Meiryo UI" panose="020B0604030504040204" pitchFamily="50" charset="-128"/>
                          <a:ea typeface="Meiryo UI" panose="020B0604030504040204" pitchFamily="50" charset="-128"/>
                        </a:rPr>
                        <a:t>〇</a:t>
                      </a:r>
                      <a:endParaRPr kumimoji="1" lang="ja-JP" altLang="en-US" sz="18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800" u="none" strike="noStrike" dirty="0">
                          <a:effectLst/>
                          <a:latin typeface="Meiryo UI" panose="020B0604030504040204" pitchFamily="50" charset="-128"/>
                          <a:ea typeface="Meiryo UI" panose="020B0604030504040204" pitchFamily="50" charset="-128"/>
                        </a:rPr>
                        <a:t>〇</a:t>
                      </a:r>
                      <a:endParaRPr kumimoji="1" lang="ja-JP" altLang="en-US" sz="18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800" u="none" strike="noStrike" dirty="0">
                          <a:effectLst/>
                          <a:latin typeface="Meiryo UI" panose="020B0604030504040204" pitchFamily="50" charset="-128"/>
                          <a:ea typeface="Meiryo UI" panose="020B0604030504040204" pitchFamily="50" charset="-128"/>
                        </a:rPr>
                        <a:t>〇</a:t>
                      </a:r>
                      <a:endParaRPr kumimoji="1" lang="ja-JP" altLang="en-US" sz="18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2000" u="none" strike="noStrike" dirty="0">
                          <a:effectLst/>
                          <a:latin typeface="Meiryo UI" panose="020B0604030504040204" pitchFamily="50" charset="-128"/>
                          <a:ea typeface="Meiryo UI" panose="020B0604030504040204" pitchFamily="50" charset="-128"/>
                        </a:rPr>
                        <a:t>〇</a:t>
                      </a:r>
                      <a:endParaRPr kumimoji="1" lang="ja-JP" altLang="en-US" sz="20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800" u="none" strike="noStrike" dirty="0">
                          <a:effectLst/>
                          <a:latin typeface="Meiryo UI" panose="020B0604030504040204" pitchFamily="50" charset="-128"/>
                          <a:ea typeface="Meiryo UI" panose="020B0604030504040204" pitchFamily="50" charset="-128"/>
                        </a:rPr>
                        <a:t>〇</a:t>
                      </a:r>
                      <a:endParaRPr kumimoji="1" lang="ja-JP" altLang="en-US" sz="18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800" u="none" strike="noStrike" dirty="0">
                          <a:effectLst/>
                          <a:latin typeface="Meiryo UI" panose="020B0604030504040204" pitchFamily="50" charset="-128"/>
                          <a:ea typeface="Meiryo UI" panose="020B0604030504040204" pitchFamily="50" charset="-128"/>
                        </a:rPr>
                        <a:t>〇</a:t>
                      </a:r>
                      <a:endParaRPr kumimoji="1" lang="ja-JP" altLang="en-US" sz="18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800" u="none" strike="noStrike" dirty="0">
                          <a:effectLst/>
                          <a:latin typeface="Meiryo UI" panose="020B0604030504040204" pitchFamily="50" charset="-128"/>
                          <a:ea typeface="Meiryo UI" panose="020B0604030504040204" pitchFamily="50" charset="-128"/>
                        </a:rPr>
                        <a:t>〇</a:t>
                      </a:r>
                      <a:endParaRPr kumimoji="1" lang="ja-JP" altLang="en-US" sz="18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〇</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2301307"/>
                  </a:ext>
                </a:extLst>
              </a:tr>
              <a:tr h="992084">
                <a:tc>
                  <a:txBody>
                    <a:bodyPr/>
                    <a:lstStyle/>
                    <a:p>
                      <a:pPr algn="ctr" fontAlgn="ctr"/>
                      <a:r>
                        <a:rPr kumimoji="1" lang="ja-JP" altLang="en-US" sz="1200" u="none" strike="noStrike" kern="1200" dirty="0">
                          <a:solidFill>
                            <a:schemeClr val="dk1"/>
                          </a:solidFill>
                          <a:effectLst/>
                          <a:latin typeface="Meiryo UI" panose="020B0604030504040204" pitchFamily="50" charset="-128"/>
                          <a:ea typeface="Meiryo UI" panose="020B0604030504040204" pitchFamily="50" charset="-128"/>
                          <a:cs typeface="+mn-cs"/>
                        </a:rPr>
                        <a:t>３</a:t>
                      </a:r>
                      <a:r>
                        <a:rPr lang="ja-JP" altLang="en-US" sz="1200" u="none" strike="noStrike" dirty="0">
                          <a:effectLst/>
                          <a:latin typeface="Meiryo UI" panose="020B0604030504040204" pitchFamily="50" charset="-128"/>
                          <a:ea typeface="Meiryo UI" panose="020B0604030504040204" pitchFamily="50" charset="-128"/>
                        </a:rPr>
                        <a:t>億円</a:t>
                      </a:r>
                      <a:endParaRPr lang="en-US" altLang="ja-JP" sz="1200" u="none" strike="noStrike" dirty="0">
                        <a:effectLst/>
                        <a:latin typeface="Meiryo UI" panose="020B0604030504040204" pitchFamily="50" charset="-128"/>
                        <a:ea typeface="Meiryo UI" panose="020B0604030504040204" pitchFamily="50" charset="-128"/>
                      </a:endParaRPr>
                    </a:p>
                    <a:p>
                      <a:pPr algn="ctr" fontAlgn="ctr"/>
                      <a:r>
                        <a:rPr lang="ja-JP" altLang="en-US" sz="1050" u="none" strike="noStrike" dirty="0">
                          <a:effectLst/>
                          <a:latin typeface="Meiryo UI" panose="020B0604030504040204" pitchFamily="50" charset="-128"/>
                          <a:ea typeface="Meiryo UI" panose="020B0604030504040204" pitchFamily="50" charset="-128"/>
                        </a:rPr>
                        <a:t>以上</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デラックス</a:t>
                      </a:r>
                      <a:endPar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b="0" i="0" u="none" strike="noStrike" kern="1200" dirty="0">
                          <a:solidFill>
                            <a:srgbClr val="000000"/>
                          </a:solidFill>
                          <a:effectLst/>
                          <a:latin typeface="Meiryo UI" panose="020B0604030504040204" pitchFamily="50" charset="-128"/>
                          <a:ea typeface="Meiryo UI" panose="020B0604030504040204" pitchFamily="50" charset="-128"/>
                          <a:cs typeface="+mn-cs"/>
                        </a:rPr>
                        <a:t>パートナー</a:t>
                      </a:r>
                      <a:endParaRPr kumimoji="1" lang="en-US" altLang="ja-JP" sz="9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ja-JP" altLang="en-US" sz="2000" u="none" strike="noStrike" dirty="0">
                          <a:effectLst/>
                          <a:latin typeface="Meiryo UI" panose="020B0604030504040204" pitchFamily="50" charset="-128"/>
                          <a:ea typeface="Meiryo UI" panose="020B0604030504040204" pitchFamily="50" charset="-128"/>
                        </a:rPr>
                        <a:t>〇</a:t>
                      </a:r>
                      <a:endParaRPr lang="ja-JP" altLang="en-US" sz="2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600" u="none" strike="noStrike" dirty="0">
                          <a:effectLst/>
                          <a:latin typeface="Meiryo UI" panose="020B0604030504040204" pitchFamily="50" charset="-128"/>
                          <a:ea typeface="Meiryo UI" panose="020B0604030504040204" pitchFamily="50" charset="-128"/>
                        </a:rPr>
                        <a:t>〇</a:t>
                      </a:r>
                      <a:endParaRPr kumimoji="1" lang="ja-JP" altLang="en-US" sz="1600" u="none" strike="noStrike" kern="1200" baseline="30000" dirty="0">
                        <a:solidFill>
                          <a:srgbClr val="FF0000"/>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600" u="none" strike="noStrike" dirty="0">
                          <a:effectLst/>
                          <a:latin typeface="Meiryo UI" panose="020B0604030504040204" pitchFamily="50" charset="-128"/>
                          <a:ea typeface="Meiryo UI" panose="020B0604030504040204" pitchFamily="50" charset="-128"/>
                        </a:rPr>
                        <a:t>〇</a:t>
                      </a:r>
                      <a:endParaRPr kumimoji="1" lang="ja-JP" altLang="en-US" sz="16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600" u="none" strike="noStrike" dirty="0">
                          <a:effectLst/>
                          <a:latin typeface="Meiryo UI" panose="020B0604030504040204" pitchFamily="50" charset="-128"/>
                          <a:ea typeface="Meiryo UI" panose="020B0604030504040204" pitchFamily="50" charset="-128"/>
                        </a:rPr>
                        <a:t>〇</a:t>
                      </a:r>
                      <a:endParaRPr kumimoji="1" lang="ja-JP" altLang="en-US" sz="16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600" u="none" strike="noStrike" dirty="0">
                          <a:effectLst/>
                          <a:latin typeface="Meiryo UI" panose="020B0604030504040204" pitchFamily="50" charset="-128"/>
                          <a:ea typeface="Meiryo UI" panose="020B0604030504040204" pitchFamily="50" charset="-128"/>
                        </a:rPr>
                        <a:t>〇</a:t>
                      </a:r>
                      <a:endParaRPr kumimoji="1" lang="ja-JP" altLang="en-US" sz="16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600" u="none" strike="noStrike" dirty="0">
                          <a:effectLst/>
                          <a:latin typeface="Meiryo UI" panose="020B0604030504040204" pitchFamily="50" charset="-128"/>
                          <a:ea typeface="Meiryo UI" panose="020B0604030504040204" pitchFamily="50" charset="-128"/>
                        </a:rPr>
                        <a:t>〇</a:t>
                      </a:r>
                      <a:endParaRPr kumimoji="1" lang="ja-JP" altLang="en-US" sz="16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2000" u="none" strike="noStrike" dirty="0">
                          <a:effectLst/>
                          <a:latin typeface="Meiryo UI" panose="020B0604030504040204" pitchFamily="50" charset="-128"/>
                          <a:ea typeface="Meiryo UI" panose="020B0604030504040204" pitchFamily="50" charset="-128"/>
                        </a:rPr>
                        <a:t>〇</a:t>
                      </a:r>
                      <a:endParaRPr kumimoji="1" lang="ja-JP" altLang="en-US" sz="20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600" u="none" strike="noStrike" dirty="0">
                          <a:effectLst/>
                          <a:latin typeface="Meiryo UI" panose="020B0604030504040204" pitchFamily="50" charset="-128"/>
                          <a:ea typeface="Meiryo UI" panose="020B0604030504040204" pitchFamily="50" charset="-128"/>
                        </a:rPr>
                        <a:t>〇</a:t>
                      </a:r>
                      <a:endParaRPr kumimoji="1" lang="ja-JP" altLang="en-US" sz="16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600" u="none" strike="noStrike" dirty="0">
                          <a:effectLst/>
                          <a:latin typeface="Meiryo UI" panose="020B0604030504040204" pitchFamily="50" charset="-128"/>
                          <a:ea typeface="Meiryo UI" panose="020B0604030504040204" pitchFamily="50" charset="-128"/>
                        </a:rPr>
                        <a:t>〇</a:t>
                      </a:r>
                      <a:endParaRPr kumimoji="1" lang="ja-JP" altLang="en-US" sz="16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600" u="none" strike="noStrike" dirty="0">
                          <a:effectLst/>
                          <a:latin typeface="Meiryo UI" panose="020B0604030504040204" pitchFamily="50" charset="-128"/>
                          <a:ea typeface="Meiryo UI" panose="020B0604030504040204" pitchFamily="50" charset="-128"/>
                        </a:rPr>
                        <a:t>〇</a:t>
                      </a:r>
                      <a:endParaRPr kumimoji="1" lang="ja-JP" altLang="en-US" sz="16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〇</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828754"/>
                  </a:ext>
                </a:extLst>
              </a:tr>
              <a:tr h="992084">
                <a:tc>
                  <a:txBody>
                    <a:bodyPr/>
                    <a:lstStyle/>
                    <a:p>
                      <a:pPr algn="ctr" fontAlgn="ctr"/>
                      <a:r>
                        <a:rPr kumimoji="1" lang="ja-JP" altLang="en-US" sz="1200" u="none" strike="noStrike" kern="1200" dirty="0">
                          <a:solidFill>
                            <a:schemeClr val="dk1"/>
                          </a:solidFill>
                          <a:effectLst/>
                          <a:latin typeface="Meiryo UI" panose="020B0604030504040204" pitchFamily="50" charset="-128"/>
                          <a:ea typeface="Meiryo UI" panose="020B0604030504040204" pitchFamily="50" charset="-128"/>
                          <a:cs typeface="+mn-cs"/>
                        </a:rPr>
                        <a:t>１</a:t>
                      </a:r>
                      <a:r>
                        <a:rPr lang="ja-JP" altLang="en-US" sz="1200" u="none" strike="noStrike" dirty="0">
                          <a:effectLst/>
                          <a:latin typeface="Meiryo UI" panose="020B0604030504040204" pitchFamily="50" charset="-128"/>
                          <a:ea typeface="Meiryo UI" panose="020B0604030504040204" pitchFamily="50" charset="-128"/>
                        </a:rPr>
                        <a:t>億円</a:t>
                      </a:r>
                      <a:endParaRPr lang="en-US" altLang="ja-JP" sz="1200" u="none" strike="noStrike" dirty="0">
                        <a:effectLst/>
                        <a:latin typeface="Meiryo UI" panose="020B0604030504040204" pitchFamily="50" charset="-128"/>
                        <a:ea typeface="Meiryo UI" panose="020B0604030504040204" pitchFamily="50" charset="-128"/>
                      </a:endParaRPr>
                    </a:p>
                    <a:p>
                      <a:pPr algn="ctr" fontAlgn="ctr"/>
                      <a:r>
                        <a:rPr lang="ja-JP" altLang="en-US" sz="1050" u="none" strike="noStrike" dirty="0">
                          <a:effectLst/>
                          <a:latin typeface="Meiryo UI" panose="020B0604030504040204" pitchFamily="50" charset="-128"/>
                          <a:ea typeface="Meiryo UI" panose="020B0604030504040204" pitchFamily="50" charset="-128"/>
                        </a:rPr>
                        <a:t>以上</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dirty="0">
                          <a:solidFill>
                            <a:srgbClr val="000000"/>
                          </a:solidFill>
                          <a:effectLst/>
                          <a:latin typeface="Meiryo UI" panose="020B0604030504040204" pitchFamily="50" charset="-128"/>
                          <a:ea typeface="Meiryo UI" panose="020B0604030504040204" pitchFamily="50" charset="-128"/>
                          <a:cs typeface="+mn-cs"/>
                        </a:rPr>
                        <a:t>スペシャル</a:t>
                      </a:r>
                      <a:endParaRPr kumimoji="1" lang="en-US" altLang="ja-JP" sz="12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b="0" i="0" u="none" strike="noStrike" kern="1200" dirty="0">
                          <a:solidFill>
                            <a:srgbClr val="000000"/>
                          </a:solidFill>
                          <a:effectLst/>
                          <a:latin typeface="Meiryo UI" panose="020B0604030504040204" pitchFamily="50" charset="-128"/>
                          <a:ea typeface="Meiryo UI" panose="020B0604030504040204" pitchFamily="50" charset="-128"/>
                          <a:cs typeface="+mn-cs"/>
                        </a:rPr>
                        <a:t>パートナー</a:t>
                      </a:r>
                      <a:endParaRPr kumimoji="1" lang="en-US" sz="900" b="0" i="0" u="none" strike="noStrike" kern="1200" dirty="0">
                        <a:solidFill>
                          <a:srgbClr val="000000"/>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2000" u="none" strike="noStrike" dirty="0">
                          <a:effectLst/>
                          <a:latin typeface="Meiryo UI" panose="020B0604030504040204" pitchFamily="50" charset="-128"/>
                          <a:ea typeface="Meiryo UI" panose="020B0604030504040204" pitchFamily="50" charset="-128"/>
                        </a:rPr>
                        <a:t>〇</a:t>
                      </a:r>
                      <a:endParaRPr lang="ja-JP" altLang="en-US" sz="2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〇</a:t>
                      </a:r>
                      <a:endParaRPr kumimoji="1" lang="ja-JP" altLang="en-US" sz="1400" u="none" strike="noStrike" kern="1200" baseline="30000" dirty="0">
                        <a:solidFill>
                          <a:srgbClr val="FF0000"/>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kumimoji="1" lang="ja-JP" altLang="en-US" sz="14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14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kumimoji="1" lang="ja-JP" altLang="en-US" sz="14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14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kumimoji="1" lang="ja-JP" altLang="en-US" sz="14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14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rPr>
                        <a:t>×</a:t>
                      </a: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u="none" strike="noStrike" dirty="0">
                          <a:effectLst/>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〇</a:t>
                      </a:r>
                      <a:endParaRPr kumimoji="1" lang="ja-JP" altLang="en-US" sz="14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400" u="none" strike="noStrike" dirty="0">
                          <a:effectLst/>
                          <a:latin typeface="Meiryo UI" panose="020B0604030504040204" pitchFamily="50" charset="-128"/>
                          <a:ea typeface="Meiryo UI" panose="020B0604030504040204" pitchFamily="50" charset="-128"/>
                        </a:rPr>
                        <a:t>〇</a:t>
                      </a:r>
                      <a:endParaRPr kumimoji="1" lang="ja-JP" altLang="en-US" sz="14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kumimoji="1" lang="ja-JP" altLang="en-US" sz="1400" u="none" strike="noStrike" kern="1200" dirty="0">
                          <a:solidFill>
                            <a:schemeClr val="dk1"/>
                          </a:solidFill>
                          <a:effectLst/>
                          <a:latin typeface="Meiryo UI" panose="020B0604030504040204" pitchFamily="50" charset="-128"/>
                          <a:ea typeface="Meiryo UI" panose="020B0604030504040204" pitchFamily="50" charset="-128"/>
                          <a:cs typeface="+mn-cs"/>
                        </a:rPr>
                        <a:t>〇</a:t>
                      </a:r>
                      <a:endParaRPr kumimoji="1" lang="ja-JP" altLang="en-US" sz="1400" u="none" strike="noStrike" kern="1200" baseline="30000" dirty="0">
                        <a:solidFill>
                          <a:schemeClr val="dk1"/>
                        </a:solidFill>
                        <a:effectLst/>
                        <a:latin typeface="Meiryo UI" panose="020B0604030504040204" pitchFamily="50" charset="-128"/>
                        <a:ea typeface="Meiryo UI" panose="020B0604030504040204" pitchFamily="50" charset="-128"/>
                        <a:cs typeface="+mn-cs"/>
                      </a:endParaRPr>
                    </a:p>
                  </a:txBody>
                  <a:tcPr marL="0" marR="0" marT="0" marB="0"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〇</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2139211"/>
                  </a:ext>
                </a:extLst>
              </a:tr>
            </a:tbl>
          </a:graphicData>
        </a:graphic>
      </p:graphicFrame>
    </p:spTree>
    <p:extLst>
      <p:ext uri="{BB962C8B-B14F-4D97-AF65-F5344CB8AC3E}">
        <p14:creationId xmlns:p14="http://schemas.microsoft.com/office/powerpoint/2010/main" val="122636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CBBA92D-EA98-9503-C87F-F93D6E43EB49}"/>
              </a:ext>
            </a:extLst>
          </p:cNvPr>
          <p:cNvSpPr/>
          <p:nvPr/>
        </p:nvSpPr>
        <p:spPr>
          <a:xfrm>
            <a:off x="51865" y="2657866"/>
            <a:ext cx="9824499" cy="2045264"/>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69" name="テキスト ボックス 2068">
            <a:extLst>
              <a:ext uri="{FF2B5EF4-FFF2-40B4-BE49-F238E27FC236}">
                <a16:creationId xmlns:a16="http://schemas.microsoft.com/office/drawing/2014/main" id="{0B1EB6A9-C585-E048-68D8-4CF8CEB073C4}"/>
              </a:ext>
            </a:extLst>
          </p:cNvPr>
          <p:cNvSpPr txBox="1"/>
          <p:nvPr/>
        </p:nvSpPr>
        <p:spPr>
          <a:xfrm>
            <a:off x="140884" y="5209644"/>
            <a:ext cx="3872315" cy="1486795"/>
          </a:xfrm>
          <a:prstGeom prst="roundRect">
            <a:avLst>
              <a:gd name="adj" fmla="val 11711"/>
            </a:avLst>
          </a:prstGeom>
          <a:noFill/>
          <a:ln w="15875">
            <a:solidFill>
              <a:srgbClr val="425D8C"/>
            </a:solidFill>
          </a:ln>
        </p:spPr>
        <p:txBody>
          <a:bodyPr wrap="square" tIns="0"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Meiryo UI" panose="020B0604030504040204" pitchFamily="50" charset="-128"/>
                <a:ea typeface="Meiryo UI" panose="020B0604030504040204" pitchFamily="50" charset="-128"/>
              </a:rPr>
              <a:t>　</a:t>
            </a:r>
            <a:endParaRPr kumimoji="1" lang="en-US" altLang="ja-JP" sz="1400" dirty="0">
              <a:solidFill>
                <a:prstClr val="black"/>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741E4DF3-A278-0AE7-F0D7-FFA96141101C}"/>
              </a:ext>
            </a:extLst>
          </p:cNvPr>
          <p:cNvSpPr txBox="1"/>
          <p:nvPr/>
        </p:nvSpPr>
        <p:spPr>
          <a:xfrm>
            <a:off x="157680" y="780641"/>
            <a:ext cx="3855519" cy="1533200"/>
          </a:xfrm>
          <a:prstGeom prst="roundRect">
            <a:avLst>
              <a:gd name="adj" fmla="val 11711"/>
            </a:avLst>
          </a:prstGeom>
          <a:noFill/>
          <a:ln w="15875">
            <a:solidFill>
              <a:srgbClr val="425D8C"/>
            </a:solidFill>
          </a:ln>
        </p:spPr>
        <p:txBody>
          <a:bodyPr wrap="square" tIns="0"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Meiryo UI" panose="020B0604030504040204" pitchFamily="50" charset="-128"/>
                <a:ea typeface="Meiryo UI" panose="020B0604030504040204" pitchFamily="50" charset="-128"/>
              </a:rPr>
              <a:t>　</a:t>
            </a:r>
            <a:endParaRPr kumimoji="1" lang="en-US" altLang="ja-JP" sz="1400" dirty="0">
              <a:solidFill>
                <a:prstClr val="black"/>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B65B5D22-3E1D-D5BC-93AE-ACCEE570FB87}"/>
              </a:ext>
            </a:extLst>
          </p:cNvPr>
          <p:cNvSpPr/>
          <p:nvPr/>
        </p:nvSpPr>
        <p:spPr>
          <a:xfrm>
            <a:off x="0" y="-31262"/>
            <a:ext cx="9911368" cy="27722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グループ協賛の設定</a:t>
            </a:r>
            <a:r>
              <a:rPr kumimoji="0"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スライド番号プレースホルダー 1">
            <a:extLst>
              <a:ext uri="{FF2B5EF4-FFF2-40B4-BE49-F238E27FC236}">
                <a16:creationId xmlns:a16="http://schemas.microsoft.com/office/drawing/2014/main" id="{4814270F-78A7-E49B-FC83-50975A837BEE}"/>
              </a:ext>
            </a:extLst>
          </p:cNvPr>
          <p:cNvSpPr>
            <a:spLocks noGrp="1"/>
          </p:cNvSpPr>
          <p:nvPr>
            <p:ph type="sldNum" sz="quarter" idx="12"/>
          </p:nvPr>
        </p:nvSpPr>
        <p:spPr>
          <a:xfrm>
            <a:off x="7466950" y="6496435"/>
            <a:ext cx="2228850" cy="365125"/>
          </a:xfrm>
        </p:spPr>
        <p:txBody>
          <a:bodyPr/>
          <a:lstStyle/>
          <a:p>
            <a:fld id="{939B3220-1779-44EA-8831-6F61BDC7602A}" type="slidenum">
              <a:rPr kumimoji="1" lang="ja-JP" altLang="en-US" smtClean="0"/>
              <a:t>4</a:t>
            </a:fld>
            <a:endParaRPr kumimoji="1" lang="ja-JP" altLang="en-US"/>
          </a:p>
        </p:txBody>
      </p:sp>
      <p:graphicFrame>
        <p:nvGraphicFramePr>
          <p:cNvPr id="18" name="表 17">
            <a:extLst>
              <a:ext uri="{FF2B5EF4-FFF2-40B4-BE49-F238E27FC236}">
                <a16:creationId xmlns:a16="http://schemas.microsoft.com/office/drawing/2014/main" id="{338354A8-FEC4-8262-997F-7834B3370AD4}"/>
              </a:ext>
            </a:extLst>
          </p:cNvPr>
          <p:cNvGraphicFramePr>
            <a:graphicFrameLocks noGrp="1"/>
          </p:cNvGraphicFramePr>
          <p:nvPr>
            <p:extLst>
              <p:ext uri="{D42A27DB-BD31-4B8C-83A1-F6EECF244321}">
                <p14:modId xmlns:p14="http://schemas.microsoft.com/office/powerpoint/2010/main" val="1155401119"/>
              </p:ext>
            </p:extLst>
          </p:nvPr>
        </p:nvGraphicFramePr>
        <p:xfrm>
          <a:off x="1513864" y="2556527"/>
          <a:ext cx="6365833" cy="304800"/>
        </p:xfrm>
        <a:graphic>
          <a:graphicData uri="http://schemas.openxmlformats.org/drawingml/2006/table">
            <a:tbl>
              <a:tblPr firstRow="1" bandRow="1">
                <a:tableStyleId>{5940675A-B579-460E-94D1-54222C63F5DA}</a:tableStyleId>
              </a:tblPr>
              <a:tblGrid>
                <a:gridCol w="1007701">
                  <a:extLst>
                    <a:ext uri="{9D8B030D-6E8A-4147-A177-3AD203B41FA5}">
                      <a16:colId xmlns:a16="http://schemas.microsoft.com/office/drawing/2014/main" val="1895541990"/>
                    </a:ext>
                  </a:extLst>
                </a:gridCol>
                <a:gridCol w="5358132">
                  <a:extLst>
                    <a:ext uri="{9D8B030D-6E8A-4147-A177-3AD203B41FA5}">
                      <a16:colId xmlns:a16="http://schemas.microsoft.com/office/drawing/2014/main" val="2974904074"/>
                    </a:ext>
                  </a:extLst>
                </a:gridCol>
              </a:tblGrid>
              <a:tr h="287855">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Ｂタイプ</a:t>
                      </a:r>
                    </a:p>
                  </a:txBody>
                  <a:tcPr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425D8C"/>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企業間連携協賛（共同企業体は組成していない）</a:t>
                      </a:r>
                    </a:p>
                  </a:txBody>
                  <a:tcPr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6121394"/>
                  </a:ext>
                </a:extLst>
              </a:tr>
            </a:tbl>
          </a:graphicData>
        </a:graphic>
      </p:graphicFrame>
      <p:sp>
        <p:nvSpPr>
          <p:cNvPr id="59" name="テキスト ボックス 58">
            <a:extLst>
              <a:ext uri="{FF2B5EF4-FFF2-40B4-BE49-F238E27FC236}">
                <a16:creationId xmlns:a16="http://schemas.microsoft.com/office/drawing/2014/main" id="{9708D52C-7570-E10B-BBB0-C82194E993D0}"/>
              </a:ext>
            </a:extLst>
          </p:cNvPr>
          <p:cNvSpPr txBox="1"/>
          <p:nvPr/>
        </p:nvSpPr>
        <p:spPr>
          <a:xfrm>
            <a:off x="527889" y="1185239"/>
            <a:ext cx="949495" cy="400212"/>
          </a:xfrm>
          <a:prstGeom prst="ellipse">
            <a:avLst/>
          </a:prstGeom>
          <a:solidFill>
            <a:srgbClr val="002060"/>
          </a:solidFill>
          <a:ln>
            <a:solidFill>
              <a:srgbClr val="425D8C"/>
            </a:solidFill>
          </a:ln>
        </p:spPr>
        <p:txBody>
          <a:bodyPr wrap="square" rtlCol="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Ａ社</a:t>
            </a:r>
            <a:r>
              <a:rPr kumimoji="1" lang="ja-JP" altLang="en-US" sz="1400" dirty="0">
                <a:solidFill>
                  <a:schemeClr val="bg1"/>
                </a:solidFill>
                <a:latin typeface="Meiryo UI" panose="020B0604030504040204" pitchFamily="50" charset="-128"/>
                <a:ea typeface="Meiryo UI" panose="020B0604030504040204" pitchFamily="50" charset="-128"/>
              </a:rPr>
              <a:t>　</a:t>
            </a:r>
            <a:endParaRPr kumimoji="1" lang="en-US" altLang="ja-JP" sz="1400" dirty="0">
              <a:solidFill>
                <a:schemeClr val="bg1"/>
              </a:solidFill>
              <a:latin typeface="Meiryo UI" panose="020B0604030504040204" pitchFamily="50" charset="-128"/>
              <a:ea typeface="Meiryo UI" panose="020B0604030504040204" pitchFamily="50" charset="-128"/>
            </a:endParaRPr>
          </a:p>
        </p:txBody>
      </p:sp>
      <p:sp>
        <p:nvSpPr>
          <p:cNvPr id="60" name="テキスト ボックス 59">
            <a:extLst>
              <a:ext uri="{FF2B5EF4-FFF2-40B4-BE49-F238E27FC236}">
                <a16:creationId xmlns:a16="http://schemas.microsoft.com/office/drawing/2014/main" id="{1BF4E11F-D7E1-1D02-6B1C-00E373D30894}"/>
              </a:ext>
            </a:extLst>
          </p:cNvPr>
          <p:cNvSpPr txBox="1"/>
          <p:nvPr/>
        </p:nvSpPr>
        <p:spPr>
          <a:xfrm>
            <a:off x="2197621" y="1149599"/>
            <a:ext cx="949495" cy="400212"/>
          </a:xfrm>
          <a:prstGeom prst="ellipse">
            <a:avLst/>
          </a:prstGeom>
          <a:solidFill>
            <a:srgbClr val="002060"/>
          </a:solidFill>
          <a:ln>
            <a:solidFill>
              <a:srgbClr val="425D8C"/>
            </a:solidFill>
          </a:ln>
        </p:spPr>
        <p:txBody>
          <a:bodyPr wrap="square" rtlCol="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bg1"/>
                </a:solidFill>
                <a:latin typeface="Meiryo UI" panose="020B0604030504040204" pitchFamily="50" charset="-128"/>
                <a:ea typeface="Meiryo UI" panose="020B0604030504040204" pitchFamily="50" charset="-128"/>
              </a:rPr>
              <a:t>Ｂ</a:t>
            </a:r>
            <a:r>
              <a:rPr kumimoji="1"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社</a:t>
            </a:r>
            <a:r>
              <a:rPr kumimoji="1" lang="ja-JP" altLang="en-US" sz="1400" dirty="0">
                <a:solidFill>
                  <a:schemeClr val="bg1"/>
                </a:solidFill>
                <a:latin typeface="Meiryo UI" panose="020B0604030504040204" pitchFamily="50" charset="-128"/>
                <a:ea typeface="Meiryo UI" panose="020B0604030504040204" pitchFamily="50" charset="-128"/>
              </a:rPr>
              <a:t>　</a:t>
            </a:r>
            <a:endParaRPr kumimoji="1" lang="en-US" altLang="ja-JP" sz="1400" dirty="0">
              <a:solidFill>
                <a:schemeClr val="bg1"/>
              </a:solidFill>
              <a:latin typeface="Meiryo UI" panose="020B0604030504040204" pitchFamily="50" charset="-128"/>
              <a:ea typeface="Meiryo UI" panose="020B0604030504040204" pitchFamily="50" charset="-128"/>
            </a:endParaRPr>
          </a:p>
        </p:txBody>
      </p:sp>
      <p:sp>
        <p:nvSpPr>
          <p:cNvPr id="61" name="テキスト ボックス 60">
            <a:extLst>
              <a:ext uri="{FF2B5EF4-FFF2-40B4-BE49-F238E27FC236}">
                <a16:creationId xmlns:a16="http://schemas.microsoft.com/office/drawing/2014/main" id="{F5FFD14F-A7EC-6CB4-5CBD-D6DA13E27F02}"/>
              </a:ext>
            </a:extLst>
          </p:cNvPr>
          <p:cNvSpPr txBox="1"/>
          <p:nvPr/>
        </p:nvSpPr>
        <p:spPr>
          <a:xfrm>
            <a:off x="1421987" y="1492584"/>
            <a:ext cx="949495" cy="400212"/>
          </a:xfrm>
          <a:prstGeom prst="ellipse">
            <a:avLst/>
          </a:prstGeom>
          <a:solidFill>
            <a:srgbClr val="002060"/>
          </a:solidFill>
          <a:ln>
            <a:solidFill>
              <a:srgbClr val="425D8C"/>
            </a:solidFill>
          </a:ln>
        </p:spPr>
        <p:txBody>
          <a:bodyPr wrap="square" rtlCol="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Ｃ社</a:t>
            </a:r>
            <a:r>
              <a:rPr kumimoji="1" lang="ja-JP" altLang="en-US" sz="1400" dirty="0">
                <a:solidFill>
                  <a:schemeClr val="bg1"/>
                </a:solidFill>
                <a:latin typeface="Meiryo UI" panose="020B0604030504040204" pitchFamily="50" charset="-128"/>
                <a:ea typeface="Meiryo UI" panose="020B0604030504040204" pitchFamily="50" charset="-128"/>
              </a:rPr>
              <a:t>　</a:t>
            </a:r>
            <a:endParaRPr kumimoji="1" lang="en-US" altLang="ja-JP" sz="1400" dirty="0">
              <a:solidFill>
                <a:schemeClr val="bg1"/>
              </a:solidFill>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863A09BC-C444-1BAB-CDC8-B485467390A7}"/>
              </a:ext>
            </a:extLst>
          </p:cNvPr>
          <p:cNvSpPr txBox="1"/>
          <p:nvPr/>
        </p:nvSpPr>
        <p:spPr>
          <a:xfrm>
            <a:off x="1285430" y="684010"/>
            <a:ext cx="1189403" cy="276999"/>
          </a:xfrm>
          <a:prstGeom prst="rect">
            <a:avLst/>
          </a:prstGeom>
          <a:solidFill>
            <a:schemeClr val="accent1">
              <a:lumMod val="20000"/>
              <a:lumOff val="80000"/>
            </a:schemeClr>
          </a:solidFill>
          <a:ln>
            <a:solidFill>
              <a:srgbClr val="415C8B"/>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共同企業体</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X</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84" name="テキスト ボックス 1083">
            <a:extLst>
              <a:ext uri="{FF2B5EF4-FFF2-40B4-BE49-F238E27FC236}">
                <a16:creationId xmlns:a16="http://schemas.microsoft.com/office/drawing/2014/main" id="{1DAEBFDA-6DDD-C613-F5FD-D41078B48C79}"/>
              </a:ext>
            </a:extLst>
          </p:cNvPr>
          <p:cNvSpPr txBox="1"/>
          <p:nvPr/>
        </p:nvSpPr>
        <p:spPr>
          <a:xfrm>
            <a:off x="191894" y="5505665"/>
            <a:ext cx="1874306" cy="654405"/>
          </a:xfrm>
          <a:prstGeom prst="ellipse">
            <a:avLst/>
          </a:prstGeom>
          <a:solidFill>
            <a:srgbClr val="002060"/>
          </a:solidFill>
          <a:ln>
            <a:solidFill>
              <a:srgbClr val="425D8C"/>
            </a:solidFill>
          </a:ln>
        </p:spPr>
        <p:txBody>
          <a:bodyPr wrap="square" rtlCol="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bg1"/>
                </a:solidFill>
                <a:latin typeface="Meiryo UI" panose="020B0604030504040204" pitchFamily="50" charset="-128"/>
                <a:ea typeface="Meiryo UI" panose="020B0604030504040204" pitchFamily="50" charset="-128"/>
              </a:rPr>
              <a:t>支援協賛企業</a:t>
            </a:r>
            <a:endParaRPr kumimoji="1" lang="en-US" altLang="ja-JP" sz="1400" dirty="0">
              <a:solidFill>
                <a:schemeClr val="bg1"/>
              </a:solidFill>
              <a:latin typeface="Meiryo UI" panose="020B0604030504040204" pitchFamily="50" charset="-128"/>
              <a:ea typeface="Meiryo UI"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bg1"/>
                </a:solidFill>
                <a:latin typeface="Meiryo UI" panose="020B0604030504040204" pitchFamily="50" charset="-128"/>
                <a:ea typeface="Meiryo UI" panose="020B0604030504040204" pitchFamily="50" charset="-128"/>
              </a:rPr>
              <a:t>Y</a:t>
            </a:r>
            <a:r>
              <a:rPr kumimoji="1" lang="ja-JP" altLang="en-US" sz="1400" dirty="0">
                <a:solidFill>
                  <a:schemeClr val="bg1"/>
                </a:solidFill>
                <a:latin typeface="Meiryo UI" panose="020B0604030504040204" pitchFamily="50" charset="-128"/>
                <a:ea typeface="Meiryo UI" panose="020B0604030504040204" pitchFamily="50" charset="-128"/>
              </a:rPr>
              <a:t>社　</a:t>
            </a:r>
            <a:endParaRPr kumimoji="1" lang="en-US" altLang="ja-JP" sz="1400" dirty="0">
              <a:solidFill>
                <a:schemeClr val="bg1"/>
              </a:solidFill>
              <a:latin typeface="Meiryo UI" panose="020B0604030504040204" pitchFamily="50" charset="-128"/>
              <a:ea typeface="Meiryo UI" panose="020B0604030504040204" pitchFamily="50" charset="-128"/>
            </a:endParaRPr>
          </a:p>
        </p:txBody>
      </p:sp>
      <p:sp>
        <p:nvSpPr>
          <p:cNvPr id="1086" name="正方形/長方形 1085">
            <a:extLst>
              <a:ext uri="{FF2B5EF4-FFF2-40B4-BE49-F238E27FC236}">
                <a16:creationId xmlns:a16="http://schemas.microsoft.com/office/drawing/2014/main" id="{424488ED-5F5B-D302-E7D3-2228691BFC90}"/>
              </a:ext>
            </a:extLst>
          </p:cNvPr>
          <p:cNvSpPr/>
          <p:nvPr/>
        </p:nvSpPr>
        <p:spPr>
          <a:xfrm>
            <a:off x="2444424" y="5386943"/>
            <a:ext cx="1455111" cy="1139668"/>
          </a:xfrm>
          <a:prstGeom prst="rect">
            <a:avLst/>
          </a:prstGeom>
          <a:solidFill>
            <a:schemeClr val="accent5">
              <a:lumMod val="20000"/>
              <a:lumOff val="80000"/>
              <a:alpha val="50000"/>
            </a:schemeClr>
          </a:solidFill>
          <a:ln w="15875">
            <a:noFill/>
          </a:ln>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87" name="テキスト ボックス 1086">
            <a:extLst>
              <a:ext uri="{FF2B5EF4-FFF2-40B4-BE49-F238E27FC236}">
                <a16:creationId xmlns:a16="http://schemas.microsoft.com/office/drawing/2014/main" id="{783500C3-16C5-3D34-9525-11E7195852AE}"/>
              </a:ext>
            </a:extLst>
          </p:cNvPr>
          <p:cNvSpPr txBox="1"/>
          <p:nvPr/>
        </p:nvSpPr>
        <p:spPr>
          <a:xfrm>
            <a:off x="2704579" y="5486746"/>
            <a:ext cx="720124" cy="294845"/>
          </a:xfrm>
          <a:prstGeom prst="ellipse">
            <a:avLst/>
          </a:prstGeom>
          <a:solidFill>
            <a:srgbClr val="002060"/>
          </a:solidFill>
          <a:ln>
            <a:solidFill>
              <a:srgbClr val="425D8C"/>
            </a:solidFill>
          </a:ln>
        </p:spPr>
        <p:txBody>
          <a:bodyPr wrap="square" lIns="0" tIns="0" rIns="0" bIns="0" rtlCol="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bg1"/>
                </a:solidFill>
                <a:latin typeface="Meiryo UI" panose="020B0604030504040204" pitchFamily="50" charset="-128"/>
                <a:ea typeface="Meiryo UI" panose="020B0604030504040204" pitchFamily="50" charset="-128"/>
              </a:rPr>
              <a:t>α</a:t>
            </a:r>
            <a:r>
              <a:rPr kumimoji="1" lang="ja-JP" altLang="en-US" sz="1200" dirty="0">
                <a:solidFill>
                  <a:schemeClr val="bg1"/>
                </a:solidFill>
                <a:latin typeface="Meiryo UI" panose="020B0604030504040204" pitchFamily="50" charset="-128"/>
                <a:ea typeface="Meiryo UI" panose="020B0604030504040204" pitchFamily="50" charset="-128"/>
              </a:rPr>
              <a:t>社</a:t>
            </a:r>
            <a:r>
              <a:rPr kumimoji="1" lang="ja-JP" altLang="en-US" sz="1400" dirty="0">
                <a:solidFill>
                  <a:schemeClr val="bg1"/>
                </a:solidFill>
                <a:latin typeface="Meiryo UI" panose="020B0604030504040204" pitchFamily="50" charset="-128"/>
                <a:ea typeface="Meiryo UI" panose="020B0604030504040204" pitchFamily="50" charset="-128"/>
              </a:rPr>
              <a:t>　</a:t>
            </a:r>
            <a:endParaRPr kumimoji="1" lang="en-US" altLang="ja-JP" sz="1400" dirty="0">
              <a:solidFill>
                <a:schemeClr val="bg1"/>
              </a:solidFill>
              <a:latin typeface="Meiryo UI" panose="020B0604030504040204" pitchFamily="50" charset="-128"/>
              <a:ea typeface="Meiryo UI" panose="020B0604030504040204" pitchFamily="50" charset="-128"/>
            </a:endParaRPr>
          </a:p>
        </p:txBody>
      </p:sp>
      <p:sp>
        <p:nvSpPr>
          <p:cNvPr id="2050" name="テキスト ボックス 2049">
            <a:extLst>
              <a:ext uri="{FF2B5EF4-FFF2-40B4-BE49-F238E27FC236}">
                <a16:creationId xmlns:a16="http://schemas.microsoft.com/office/drawing/2014/main" id="{A69560AB-3E71-4F70-C3C2-32D89C4902DB}"/>
              </a:ext>
            </a:extLst>
          </p:cNvPr>
          <p:cNvSpPr txBox="1"/>
          <p:nvPr/>
        </p:nvSpPr>
        <p:spPr>
          <a:xfrm flipH="1">
            <a:off x="2272064" y="5447092"/>
            <a:ext cx="518702" cy="894956"/>
          </a:xfrm>
          <a:prstGeom prst="rect">
            <a:avLst/>
          </a:prstGeom>
          <a:noFill/>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展示者</a:t>
            </a:r>
          </a:p>
        </p:txBody>
      </p:sp>
      <p:sp>
        <p:nvSpPr>
          <p:cNvPr id="2051" name="テキスト ボックス 2050">
            <a:extLst>
              <a:ext uri="{FF2B5EF4-FFF2-40B4-BE49-F238E27FC236}">
                <a16:creationId xmlns:a16="http://schemas.microsoft.com/office/drawing/2014/main" id="{AB2350E2-590E-22D0-E829-EAB7D2D24FC3}"/>
              </a:ext>
            </a:extLst>
          </p:cNvPr>
          <p:cNvSpPr txBox="1"/>
          <p:nvPr/>
        </p:nvSpPr>
        <p:spPr>
          <a:xfrm>
            <a:off x="132968" y="2990154"/>
            <a:ext cx="3880232" cy="1557915"/>
          </a:xfrm>
          <a:prstGeom prst="roundRect">
            <a:avLst>
              <a:gd name="adj" fmla="val 11711"/>
            </a:avLst>
          </a:prstGeom>
          <a:noFill/>
          <a:ln w="15875">
            <a:solidFill>
              <a:srgbClr val="425D8C"/>
            </a:solidFill>
          </a:ln>
        </p:spPr>
        <p:txBody>
          <a:bodyPr wrap="square" tIns="0"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Meiryo UI" panose="020B0604030504040204" pitchFamily="50" charset="-128"/>
                <a:ea typeface="Meiryo UI" panose="020B0604030504040204" pitchFamily="50" charset="-128"/>
              </a:rPr>
              <a:t>　</a:t>
            </a:r>
            <a:endParaRPr kumimoji="1" lang="en-US" altLang="ja-JP" sz="1400" dirty="0">
              <a:solidFill>
                <a:prstClr val="black"/>
              </a:solidFill>
              <a:latin typeface="Meiryo UI" panose="020B0604030504040204" pitchFamily="50" charset="-128"/>
              <a:ea typeface="Meiryo UI" panose="020B0604030504040204" pitchFamily="50" charset="-128"/>
            </a:endParaRPr>
          </a:p>
        </p:txBody>
      </p:sp>
      <p:sp>
        <p:nvSpPr>
          <p:cNvPr id="2061" name="テキスト ボックス 2060">
            <a:extLst>
              <a:ext uri="{FF2B5EF4-FFF2-40B4-BE49-F238E27FC236}">
                <a16:creationId xmlns:a16="http://schemas.microsoft.com/office/drawing/2014/main" id="{4DCFDA4D-5D2F-A220-3BD4-54B73A724ED7}"/>
              </a:ext>
            </a:extLst>
          </p:cNvPr>
          <p:cNvSpPr txBox="1"/>
          <p:nvPr/>
        </p:nvSpPr>
        <p:spPr>
          <a:xfrm>
            <a:off x="510344" y="3325739"/>
            <a:ext cx="967040" cy="400212"/>
          </a:xfrm>
          <a:prstGeom prst="ellipse">
            <a:avLst/>
          </a:prstGeom>
          <a:solidFill>
            <a:srgbClr val="002060"/>
          </a:solidFill>
          <a:ln>
            <a:solidFill>
              <a:srgbClr val="425D8C"/>
            </a:solidFill>
          </a:ln>
        </p:spPr>
        <p:txBody>
          <a:bodyPr wrap="square" rtlCol="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Ａ社</a:t>
            </a:r>
            <a:r>
              <a:rPr kumimoji="1" lang="ja-JP" altLang="en-US" sz="1400" dirty="0">
                <a:solidFill>
                  <a:schemeClr val="bg1"/>
                </a:solidFill>
                <a:latin typeface="Meiryo UI" panose="020B0604030504040204" pitchFamily="50" charset="-128"/>
                <a:ea typeface="Meiryo UI" panose="020B0604030504040204" pitchFamily="50" charset="-128"/>
              </a:rPr>
              <a:t>　</a:t>
            </a:r>
            <a:endParaRPr kumimoji="1" lang="en-US" altLang="ja-JP" sz="1400" dirty="0">
              <a:solidFill>
                <a:schemeClr val="bg1"/>
              </a:solidFill>
              <a:latin typeface="Meiryo UI" panose="020B0604030504040204" pitchFamily="50" charset="-128"/>
              <a:ea typeface="Meiryo UI" panose="020B0604030504040204" pitchFamily="50" charset="-128"/>
            </a:endParaRPr>
          </a:p>
        </p:txBody>
      </p:sp>
      <p:sp>
        <p:nvSpPr>
          <p:cNvPr id="2062" name="テキスト ボックス 2061">
            <a:extLst>
              <a:ext uri="{FF2B5EF4-FFF2-40B4-BE49-F238E27FC236}">
                <a16:creationId xmlns:a16="http://schemas.microsoft.com/office/drawing/2014/main" id="{D1AA4472-ACC3-C0E3-0473-EEDB72068B6D}"/>
              </a:ext>
            </a:extLst>
          </p:cNvPr>
          <p:cNvSpPr txBox="1"/>
          <p:nvPr/>
        </p:nvSpPr>
        <p:spPr>
          <a:xfrm>
            <a:off x="2197621" y="3290005"/>
            <a:ext cx="967040" cy="400212"/>
          </a:xfrm>
          <a:prstGeom prst="ellipse">
            <a:avLst/>
          </a:prstGeom>
          <a:solidFill>
            <a:srgbClr val="002060"/>
          </a:solidFill>
          <a:ln>
            <a:solidFill>
              <a:srgbClr val="425D8C"/>
            </a:solidFill>
          </a:ln>
        </p:spPr>
        <p:txBody>
          <a:bodyPr wrap="square" rtlCol="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bg1"/>
                </a:solidFill>
                <a:latin typeface="Meiryo UI" panose="020B0604030504040204" pitchFamily="50" charset="-128"/>
                <a:ea typeface="Meiryo UI" panose="020B0604030504040204" pitchFamily="50" charset="-128"/>
              </a:rPr>
              <a:t>Ｂ</a:t>
            </a:r>
            <a:r>
              <a:rPr kumimoji="1"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社</a:t>
            </a:r>
            <a:r>
              <a:rPr kumimoji="1" lang="ja-JP" altLang="en-US" sz="1400" dirty="0">
                <a:solidFill>
                  <a:schemeClr val="bg1"/>
                </a:solidFill>
                <a:latin typeface="Meiryo UI" panose="020B0604030504040204" pitchFamily="50" charset="-128"/>
                <a:ea typeface="Meiryo UI" panose="020B0604030504040204" pitchFamily="50" charset="-128"/>
              </a:rPr>
              <a:t>　</a:t>
            </a:r>
            <a:endParaRPr kumimoji="1" lang="en-US" altLang="ja-JP" sz="1400" dirty="0">
              <a:solidFill>
                <a:schemeClr val="bg1"/>
              </a:solidFill>
              <a:latin typeface="Meiryo UI" panose="020B0604030504040204" pitchFamily="50" charset="-128"/>
              <a:ea typeface="Meiryo UI" panose="020B0604030504040204" pitchFamily="50" charset="-128"/>
            </a:endParaRPr>
          </a:p>
        </p:txBody>
      </p:sp>
      <p:sp>
        <p:nvSpPr>
          <p:cNvPr id="2063" name="テキスト ボックス 2062">
            <a:extLst>
              <a:ext uri="{FF2B5EF4-FFF2-40B4-BE49-F238E27FC236}">
                <a16:creationId xmlns:a16="http://schemas.microsoft.com/office/drawing/2014/main" id="{56162D1F-D34C-2EB1-68A9-3A09D9A60B57}"/>
              </a:ext>
            </a:extLst>
          </p:cNvPr>
          <p:cNvSpPr txBox="1"/>
          <p:nvPr/>
        </p:nvSpPr>
        <p:spPr>
          <a:xfrm>
            <a:off x="1477384" y="3700365"/>
            <a:ext cx="967040" cy="400212"/>
          </a:xfrm>
          <a:prstGeom prst="ellipse">
            <a:avLst/>
          </a:prstGeom>
          <a:solidFill>
            <a:srgbClr val="002060"/>
          </a:solidFill>
          <a:ln>
            <a:solidFill>
              <a:srgbClr val="425D8C"/>
            </a:solidFill>
          </a:ln>
        </p:spPr>
        <p:txBody>
          <a:bodyPr wrap="square" rtlCol="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Ｃ社</a:t>
            </a:r>
            <a:r>
              <a:rPr kumimoji="1" lang="ja-JP" altLang="en-US" sz="1400" dirty="0">
                <a:solidFill>
                  <a:schemeClr val="bg1"/>
                </a:solidFill>
                <a:latin typeface="Meiryo UI" panose="020B0604030504040204" pitchFamily="50" charset="-128"/>
                <a:ea typeface="Meiryo UI" panose="020B0604030504040204" pitchFamily="50" charset="-128"/>
              </a:rPr>
              <a:t>　</a:t>
            </a:r>
            <a:endParaRPr kumimoji="1" lang="en-US" altLang="ja-JP" sz="1400" dirty="0">
              <a:solidFill>
                <a:schemeClr val="bg1"/>
              </a:solidFill>
              <a:latin typeface="Meiryo UI" panose="020B0604030504040204" pitchFamily="50" charset="-128"/>
              <a:ea typeface="Meiryo UI" panose="020B0604030504040204" pitchFamily="50" charset="-128"/>
            </a:endParaRPr>
          </a:p>
        </p:txBody>
      </p:sp>
      <p:sp>
        <p:nvSpPr>
          <p:cNvPr id="2066" name="テキスト ボックス 2065">
            <a:extLst>
              <a:ext uri="{FF2B5EF4-FFF2-40B4-BE49-F238E27FC236}">
                <a16:creationId xmlns:a16="http://schemas.microsoft.com/office/drawing/2014/main" id="{530B1776-A50E-C3DD-9DB3-745B970396AD}"/>
              </a:ext>
            </a:extLst>
          </p:cNvPr>
          <p:cNvSpPr txBox="1"/>
          <p:nvPr/>
        </p:nvSpPr>
        <p:spPr>
          <a:xfrm>
            <a:off x="2392882" y="3750337"/>
            <a:ext cx="1003591" cy="2813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ｃ億円</a:t>
            </a:r>
          </a:p>
        </p:txBody>
      </p:sp>
      <p:sp>
        <p:nvSpPr>
          <p:cNvPr id="2067" name="テキスト ボックス 2066">
            <a:extLst>
              <a:ext uri="{FF2B5EF4-FFF2-40B4-BE49-F238E27FC236}">
                <a16:creationId xmlns:a16="http://schemas.microsoft.com/office/drawing/2014/main" id="{986DEDB0-7C74-EA3B-BDE4-0F59685FE2D5}"/>
              </a:ext>
            </a:extLst>
          </p:cNvPr>
          <p:cNvSpPr txBox="1"/>
          <p:nvPr/>
        </p:nvSpPr>
        <p:spPr>
          <a:xfrm>
            <a:off x="2436542" y="734799"/>
            <a:ext cx="720124" cy="28720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ｘ</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p>
        </p:txBody>
      </p:sp>
      <p:sp>
        <p:nvSpPr>
          <p:cNvPr id="2068" name="テキスト ボックス 2067">
            <a:extLst>
              <a:ext uri="{FF2B5EF4-FFF2-40B4-BE49-F238E27FC236}">
                <a16:creationId xmlns:a16="http://schemas.microsoft.com/office/drawing/2014/main" id="{78F29290-709A-EB86-5916-0FB9A7AD7661}"/>
              </a:ext>
            </a:extLst>
          </p:cNvPr>
          <p:cNvSpPr txBox="1"/>
          <p:nvPr/>
        </p:nvSpPr>
        <p:spPr>
          <a:xfrm>
            <a:off x="1469772" y="3365953"/>
            <a:ext cx="1003591" cy="281399"/>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ａ</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億円</a:t>
            </a:r>
          </a:p>
        </p:txBody>
      </p:sp>
      <p:sp>
        <p:nvSpPr>
          <p:cNvPr id="2070" name="矢印: 右 2069">
            <a:extLst>
              <a:ext uri="{FF2B5EF4-FFF2-40B4-BE49-F238E27FC236}">
                <a16:creationId xmlns:a16="http://schemas.microsoft.com/office/drawing/2014/main" id="{26A92B1B-EF87-DF97-67B2-6ADBACCDF089}"/>
              </a:ext>
            </a:extLst>
          </p:cNvPr>
          <p:cNvSpPr/>
          <p:nvPr/>
        </p:nvSpPr>
        <p:spPr>
          <a:xfrm>
            <a:off x="2089003" y="5686345"/>
            <a:ext cx="284873" cy="3212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6" name="テキスト ボックス 2095">
            <a:extLst>
              <a:ext uri="{FF2B5EF4-FFF2-40B4-BE49-F238E27FC236}">
                <a16:creationId xmlns:a16="http://schemas.microsoft.com/office/drawing/2014/main" id="{6C968572-AFF8-2AAA-6693-51A31E39669C}"/>
              </a:ext>
            </a:extLst>
          </p:cNvPr>
          <p:cNvSpPr txBox="1"/>
          <p:nvPr/>
        </p:nvSpPr>
        <p:spPr>
          <a:xfrm>
            <a:off x="1504178" y="6029798"/>
            <a:ext cx="1003591" cy="2813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ｙ億円</a:t>
            </a:r>
          </a:p>
        </p:txBody>
      </p:sp>
      <p:sp>
        <p:nvSpPr>
          <p:cNvPr id="2108" name="テキスト ボックス 2107">
            <a:extLst>
              <a:ext uri="{FF2B5EF4-FFF2-40B4-BE49-F238E27FC236}">
                <a16:creationId xmlns:a16="http://schemas.microsoft.com/office/drawing/2014/main" id="{6C4A3F57-C498-3401-EE5C-49D2E0DDD8B8}"/>
              </a:ext>
            </a:extLst>
          </p:cNvPr>
          <p:cNvSpPr txBox="1"/>
          <p:nvPr/>
        </p:nvSpPr>
        <p:spPr>
          <a:xfrm>
            <a:off x="258736" y="829889"/>
            <a:ext cx="361658" cy="276999"/>
          </a:xfrm>
          <a:prstGeom prst="rect">
            <a:avLst/>
          </a:prstGeom>
          <a:solidFill>
            <a:srgbClr val="FF000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例</a:t>
            </a:r>
          </a:p>
        </p:txBody>
      </p:sp>
      <p:sp>
        <p:nvSpPr>
          <p:cNvPr id="2112" name="テキスト ボックス 2111">
            <a:extLst>
              <a:ext uri="{FF2B5EF4-FFF2-40B4-BE49-F238E27FC236}">
                <a16:creationId xmlns:a16="http://schemas.microsoft.com/office/drawing/2014/main" id="{28B79A2F-9A78-0666-90BC-16FEE808D380}"/>
              </a:ext>
            </a:extLst>
          </p:cNvPr>
          <p:cNvSpPr txBox="1"/>
          <p:nvPr/>
        </p:nvSpPr>
        <p:spPr>
          <a:xfrm>
            <a:off x="269441" y="3029668"/>
            <a:ext cx="361658" cy="276999"/>
          </a:xfrm>
          <a:prstGeom prst="rect">
            <a:avLst/>
          </a:prstGeom>
          <a:solidFill>
            <a:srgbClr val="FF0000"/>
          </a:solidFill>
          <a:ln>
            <a:solidFill>
              <a:srgbClr val="415C8B"/>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例</a:t>
            </a:r>
          </a:p>
        </p:txBody>
      </p:sp>
      <p:sp>
        <p:nvSpPr>
          <p:cNvPr id="2113" name="テキスト ボックス 2112">
            <a:extLst>
              <a:ext uri="{FF2B5EF4-FFF2-40B4-BE49-F238E27FC236}">
                <a16:creationId xmlns:a16="http://schemas.microsoft.com/office/drawing/2014/main" id="{4C745CD6-2663-F5C6-5252-B6DE606B1087}"/>
              </a:ext>
            </a:extLst>
          </p:cNvPr>
          <p:cNvSpPr txBox="1"/>
          <p:nvPr/>
        </p:nvSpPr>
        <p:spPr>
          <a:xfrm>
            <a:off x="238416" y="5250519"/>
            <a:ext cx="361658" cy="276999"/>
          </a:xfrm>
          <a:prstGeom prst="rect">
            <a:avLst/>
          </a:prstGeom>
          <a:solidFill>
            <a:srgbClr val="FF000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例</a:t>
            </a:r>
          </a:p>
        </p:txBody>
      </p:sp>
      <p:sp>
        <p:nvSpPr>
          <p:cNvPr id="2" name="正方形/長方形 1">
            <a:extLst>
              <a:ext uri="{FF2B5EF4-FFF2-40B4-BE49-F238E27FC236}">
                <a16:creationId xmlns:a16="http://schemas.microsoft.com/office/drawing/2014/main" id="{47538F9E-57DE-F9B5-F7A0-C31480F2B222}"/>
              </a:ext>
            </a:extLst>
          </p:cNvPr>
          <p:cNvSpPr/>
          <p:nvPr/>
        </p:nvSpPr>
        <p:spPr>
          <a:xfrm>
            <a:off x="51865" y="434554"/>
            <a:ext cx="9824499" cy="1976923"/>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17">
            <a:extLst>
              <a:ext uri="{FF2B5EF4-FFF2-40B4-BE49-F238E27FC236}">
                <a16:creationId xmlns:a16="http://schemas.microsoft.com/office/drawing/2014/main" id="{07FC4775-2727-63DE-0FAF-6EF0DB30EB03}"/>
              </a:ext>
            </a:extLst>
          </p:cNvPr>
          <p:cNvGraphicFramePr>
            <a:graphicFrameLocks noGrp="1"/>
          </p:cNvGraphicFramePr>
          <p:nvPr>
            <p:extLst>
              <p:ext uri="{D42A27DB-BD31-4B8C-83A1-F6EECF244321}">
                <p14:modId xmlns:p14="http://schemas.microsoft.com/office/powerpoint/2010/main" val="4282668146"/>
              </p:ext>
            </p:extLst>
          </p:nvPr>
        </p:nvGraphicFramePr>
        <p:xfrm>
          <a:off x="1485125" y="298529"/>
          <a:ext cx="6365833" cy="304800"/>
        </p:xfrm>
        <a:graphic>
          <a:graphicData uri="http://schemas.openxmlformats.org/drawingml/2006/table">
            <a:tbl>
              <a:tblPr firstRow="1" bandRow="1">
                <a:tableStyleId>{5940675A-B579-460E-94D1-54222C63F5DA}</a:tableStyleId>
              </a:tblPr>
              <a:tblGrid>
                <a:gridCol w="1004435">
                  <a:extLst>
                    <a:ext uri="{9D8B030D-6E8A-4147-A177-3AD203B41FA5}">
                      <a16:colId xmlns:a16="http://schemas.microsoft.com/office/drawing/2014/main" val="1895541990"/>
                    </a:ext>
                  </a:extLst>
                </a:gridCol>
                <a:gridCol w="5361398">
                  <a:extLst>
                    <a:ext uri="{9D8B030D-6E8A-4147-A177-3AD203B41FA5}">
                      <a16:colId xmlns:a16="http://schemas.microsoft.com/office/drawing/2014/main" val="2974904074"/>
                    </a:ext>
                  </a:extLst>
                </a:gridCol>
              </a:tblGrid>
              <a:tr h="212244">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Ａタイプ</a:t>
                      </a:r>
                    </a:p>
                  </a:txBody>
                  <a:tcPr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425D8C"/>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非法人型ＪＶなど共同企業体による協賛</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6121394"/>
                  </a:ext>
                </a:extLst>
              </a:tr>
            </a:tbl>
          </a:graphicData>
        </a:graphic>
      </p:graphicFrame>
      <p:sp>
        <p:nvSpPr>
          <p:cNvPr id="7" name="正方形/長方形 6">
            <a:extLst>
              <a:ext uri="{FF2B5EF4-FFF2-40B4-BE49-F238E27FC236}">
                <a16:creationId xmlns:a16="http://schemas.microsoft.com/office/drawing/2014/main" id="{F7778C89-A67F-10F7-94FF-1FB2A2743EEC}"/>
              </a:ext>
            </a:extLst>
          </p:cNvPr>
          <p:cNvSpPr/>
          <p:nvPr/>
        </p:nvSpPr>
        <p:spPr>
          <a:xfrm>
            <a:off x="40750" y="4961465"/>
            <a:ext cx="9824499" cy="1815379"/>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2" name="表 21">
            <a:extLst>
              <a:ext uri="{FF2B5EF4-FFF2-40B4-BE49-F238E27FC236}">
                <a16:creationId xmlns:a16="http://schemas.microsoft.com/office/drawing/2014/main" id="{8925684A-9920-89E3-CA4D-1E4A0625AB4B}"/>
              </a:ext>
            </a:extLst>
          </p:cNvPr>
          <p:cNvGraphicFramePr>
            <a:graphicFrameLocks noGrp="1"/>
          </p:cNvGraphicFramePr>
          <p:nvPr>
            <p:extLst>
              <p:ext uri="{D42A27DB-BD31-4B8C-83A1-F6EECF244321}">
                <p14:modId xmlns:p14="http://schemas.microsoft.com/office/powerpoint/2010/main" val="1103310085"/>
              </p:ext>
            </p:extLst>
          </p:nvPr>
        </p:nvGraphicFramePr>
        <p:xfrm>
          <a:off x="1513864" y="4836977"/>
          <a:ext cx="6365833" cy="304800"/>
        </p:xfrm>
        <a:graphic>
          <a:graphicData uri="http://schemas.openxmlformats.org/drawingml/2006/table">
            <a:tbl>
              <a:tblPr firstRow="1" bandRow="1">
                <a:tableStyleId>{5940675A-B579-460E-94D1-54222C63F5DA}</a:tableStyleId>
              </a:tblPr>
              <a:tblGrid>
                <a:gridCol w="1047045">
                  <a:extLst>
                    <a:ext uri="{9D8B030D-6E8A-4147-A177-3AD203B41FA5}">
                      <a16:colId xmlns:a16="http://schemas.microsoft.com/office/drawing/2014/main" val="1895541990"/>
                    </a:ext>
                  </a:extLst>
                </a:gridCol>
                <a:gridCol w="5318788">
                  <a:extLst>
                    <a:ext uri="{9D8B030D-6E8A-4147-A177-3AD203B41FA5}">
                      <a16:colId xmlns:a16="http://schemas.microsoft.com/office/drawing/2014/main" val="2974904074"/>
                    </a:ext>
                  </a:extLst>
                </a:gridCol>
              </a:tblGrid>
              <a:tr h="229670">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Ｃタイプ</a:t>
                      </a:r>
                    </a:p>
                  </a:txBody>
                  <a:tcPr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425D8C"/>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展示者支援協賛（協賛者と展示者が別）</a:t>
                      </a:r>
                      <a:endParaRPr kumimoji="1" lang="ja-JP" altLang="en-US" sz="1400" dirty="0"/>
                    </a:p>
                  </a:txBody>
                  <a:tcPr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6121394"/>
                  </a:ext>
                </a:extLst>
              </a:tr>
            </a:tbl>
          </a:graphicData>
        </a:graphic>
      </p:graphicFrame>
      <p:sp>
        <p:nvSpPr>
          <p:cNvPr id="8" name="テキスト ボックス 7">
            <a:extLst>
              <a:ext uri="{FF2B5EF4-FFF2-40B4-BE49-F238E27FC236}">
                <a16:creationId xmlns:a16="http://schemas.microsoft.com/office/drawing/2014/main" id="{2A46DC0F-606D-81A6-EF4B-D04E6C4A9148}"/>
              </a:ext>
            </a:extLst>
          </p:cNvPr>
          <p:cNvSpPr txBox="1"/>
          <p:nvPr/>
        </p:nvSpPr>
        <p:spPr>
          <a:xfrm>
            <a:off x="4151530" y="933327"/>
            <a:ext cx="5638171" cy="1077218"/>
          </a:xfrm>
          <a:prstGeom prst="rect">
            <a:avLst/>
          </a:prstGeom>
          <a:noFill/>
          <a:ln>
            <a:noFill/>
          </a:ln>
        </p:spPr>
        <p:txBody>
          <a:bodyPr wrap="square" rtlCol="0">
            <a:spAutoFit/>
          </a:bodyPr>
          <a:lstStyle/>
          <a:p>
            <a:pPr marL="285750" marR="0" lvl="0" indent="-285750"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600" dirty="0">
                <a:solidFill>
                  <a:prstClr val="black"/>
                </a:solidFill>
                <a:latin typeface="Meiryo UI" panose="020B0604030504040204" pitchFamily="50" charset="-128"/>
                <a:ea typeface="Meiryo UI" panose="020B0604030504040204" pitchFamily="50" charset="-128"/>
              </a:rPr>
              <a:t>基本は共同企業体に対してトータル協賛額に応じた特典を提供</a:t>
            </a:r>
          </a:p>
          <a:p>
            <a:pPr marL="285750" marR="0" lvl="0" indent="-285750"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600" dirty="0">
                <a:solidFill>
                  <a:prstClr val="black"/>
                </a:solidFill>
                <a:latin typeface="Meiryo UI" panose="020B0604030504040204" pitchFamily="50" charset="-128"/>
                <a:ea typeface="Meiryo UI" panose="020B0604030504040204" pitchFamily="50" charset="-128"/>
              </a:rPr>
              <a:t>各構成企業・団体には、呼称権及びロゴ使用権（制限付き）を提供</a:t>
            </a:r>
            <a:endParaRPr kumimoji="1" lang="en-US" altLang="ja-JP" sz="1600" dirty="0">
              <a:solidFill>
                <a:prstClr val="black"/>
              </a:solidFill>
              <a:latin typeface="Meiryo UI" panose="020B0604030504040204" pitchFamily="50" charset="-128"/>
              <a:ea typeface="Meiryo UI" panose="020B0604030504040204" pitchFamily="50" charset="-128"/>
            </a:endParaRPr>
          </a:p>
          <a:p>
            <a:pPr marL="285750" marR="0" lvl="0" indent="-285750"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ＰＨＲ</a:t>
            </a:r>
            <a:r>
              <a:rPr kumimoji="1" lang="ja-JP" altLang="en-US" sz="1600" dirty="0">
                <a:solidFill>
                  <a:prstClr val="black"/>
                </a:solidFill>
                <a:latin typeface="Meiryo UI" panose="020B0604030504040204" pitchFamily="50" charset="-128"/>
                <a:ea typeface="Meiryo UI" panose="020B0604030504040204" pitchFamily="50" charset="-128"/>
              </a:rPr>
              <a:t>活用権は提供しない</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テキスト ボックス 8">
            <a:extLst>
              <a:ext uri="{FF2B5EF4-FFF2-40B4-BE49-F238E27FC236}">
                <a16:creationId xmlns:a16="http://schemas.microsoft.com/office/drawing/2014/main" id="{2CE2DFAA-B51D-3D67-71B8-E4DDC77668D3}"/>
              </a:ext>
            </a:extLst>
          </p:cNvPr>
          <p:cNvSpPr txBox="1"/>
          <p:nvPr/>
        </p:nvSpPr>
        <p:spPr>
          <a:xfrm>
            <a:off x="1063758" y="1920934"/>
            <a:ext cx="1794292" cy="282559"/>
          </a:xfrm>
          <a:prstGeom prst="rect">
            <a:avLst/>
          </a:prstGeom>
          <a:solidFill>
            <a:srgbClr val="425D8C"/>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トータル協賛額　ｘ億円</a:t>
            </a:r>
          </a:p>
        </p:txBody>
      </p:sp>
      <p:sp>
        <p:nvSpPr>
          <p:cNvPr id="10" name="テキスト ボックス 9">
            <a:extLst>
              <a:ext uri="{FF2B5EF4-FFF2-40B4-BE49-F238E27FC236}">
                <a16:creationId xmlns:a16="http://schemas.microsoft.com/office/drawing/2014/main" id="{08304393-DC44-1C0F-99C8-D75F85F5823C}"/>
              </a:ext>
            </a:extLst>
          </p:cNvPr>
          <p:cNvSpPr txBox="1"/>
          <p:nvPr/>
        </p:nvSpPr>
        <p:spPr>
          <a:xfrm>
            <a:off x="3155424" y="3380288"/>
            <a:ext cx="1003591" cy="2813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ｂ億円</a:t>
            </a:r>
          </a:p>
        </p:txBody>
      </p:sp>
      <p:sp>
        <p:nvSpPr>
          <p:cNvPr id="11" name="テキスト ボックス 10">
            <a:extLst>
              <a:ext uri="{FF2B5EF4-FFF2-40B4-BE49-F238E27FC236}">
                <a16:creationId xmlns:a16="http://schemas.microsoft.com/office/drawing/2014/main" id="{EACC06F8-3C69-6ABB-976D-E431C9F8975E}"/>
              </a:ext>
            </a:extLst>
          </p:cNvPr>
          <p:cNvSpPr txBox="1"/>
          <p:nvPr/>
        </p:nvSpPr>
        <p:spPr>
          <a:xfrm>
            <a:off x="930220" y="4210101"/>
            <a:ext cx="2466253" cy="276999"/>
          </a:xfrm>
          <a:prstGeom prst="rect">
            <a:avLst/>
          </a:prstGeom>
          <a:solidFill>
            <a:srgbClr val="425D8C"/>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トータル協賛額　ａ＋ｂ＋ｃ億円</a:t>
            </a:r>
          </a:p>
        </p:txBody>
      </p:sp>
      <p:sp>
        <p:nvSpPr>
          <p:cNvPr id="12" name="テキスト ボックス 11">
            <a:extLst>
              <a:ext uri="{FF2B5EF4-FFF2-40B4-BE49-F238E27FC236}">
                <a16:creationId xmlns:a16="http://schemas.microsoft.com/office/drawing/2014/main" id="{35562C87-7FAF-06B6-D5C1-B6B80C776CE9}"/>
              </a:ext>
            </a:extLst>
          </p:cNvPr>
          <p:cNvSpPr txBox="1"/>
          <p:nvPr/>
        </p:nvSpPr>
        <p:spPr>
          <a:xfrm>
            <a:off x="4198604" y="3113842"/>
            <a:ext cx="5638171" cy="1077218"/>
          </a:xfrm>
          <a:prstGeom prst="rect">
            <a:avLst/>
          </a:prstGeom>
          <a:noFill/>
          <a:ln>
            <a:noFill/>
          </a:ln>
        </p:spPr>
        <p:txBody>
          <a:bodyPr wrap="square" rtlCol="0">
            <a:spAutoFit/>
          </a:bodyPr>
          <a:lstStyle/>
          <a:p>
            <a:pPr marL="285750" marR="0" lvl="0" indent="-285750"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600" dirty="0">
                <a:solidFill>
                  <a:prstClr val="black"/>
                </a:solidFill>
                <a:latin typeface="Meiryo UI" panose="020B0604030504040204" pitchFamily="50" charset="-128"/>
                <a:ea typeface="Meiryo UI" panose="020B0604030504040204" pitchFamily="50" charset="-128"/>
              </a:rPr>
              <a:t>展示権、行事参加権、</a:t>
            </a:r>
            <a:r>
              <a:rPr kumimoji="1" lang="en-US" altLang="zh-TW" sz="1600" dirty="0">
                <a:solidFill>
                  <a:prstClr val="black"/>
                </a:solidFill>
                <a:latin typeface="Meiryo UI" panose="020B0604030504040204" pitchFamily="50" charset="-128"/>
                <a:ea typeface="Meiryo UI" panose="020B0604030504040204" pitchFamily="50" charset="-128"/>
              </a:rPr>
              <a:t>VIP</a:t>
            </a:r>
            <a:r>
              <a:rPr kumimoji="1" lang="zh-TW" altLang="en-US" sz="1600" dirty="0">
                <a:solidFill>
                  <a:prstClr val="black"/>
                </a:solidFill>
                <a:latin typeface="Meiryo UI" panose="020B0604030504040204" pitchFamily="50" charset="-128"/>
                <a:ea typeface="Meiryo UI" panose="020B0604030504040204" pitchFamily="50" charset="-128"/>
              </a:rPr>
              <a:t>室利用権</a:t>
            </a:r>
            <a:r>
              <a:rPr kumimoji="1" lang="ja-JP" altLang="en-US" sz="1600">
                <a:solidFill>
                  <a:prstClr val="black"/>
                </a:solidFill>
                <a:latin typeface="Meiryo UI" panose="020B0604030504040204" pitchFamily="50" charset="-128"/>
                <a:ea typeface="Meiryo UI" panose="020B0604030504040204" pitchFamily="50" charset="-128"/>
              </a:rPr>
              <a:t>、イベント</a:t>
            </a:r>
            <a:r>
              <a:rPr kumimoji="1" lang="ja-JP" altLang="en-US" sz="1600" dirty="0">
                <a:solidFill>
                  <a:prstClr val="black"/>
                </a:solidFill>
                <a:latin typeface="Meiryo UI" panose="020B0604030504040204" pitchFamily="50" charset="-128"/>
                <a:ea typeface="Meiryo UI" panose="020B0604030504040204" pitchFamily="50" charset="-128"/>
              </a:rPr>
              <a:t>開催権は、トータル協賛額に応じた特典を付与（構成企業・単体間で分配）</a:t>
            </a:r>
          </a:p>
          <a:p>
            <a:pPr marL="285750" marR="0" lvl="0" indent="-285750"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600" dirty="0">
                <a:solidFill>
                  <a:prstClr val="black"/>
                </a:solidFill>
                <a:latin typeface="Meiryo UI" panose="020B0604030504040204" pitchFamily="50" charset="-128"/>
                <a:ea typeface="Meiryo UI" panose="020B0604030504040204" pitchFamily="50" charset="-128"/>
              </a:rPr>
              <a:t>その他の特典は、各構成企業・団体の協賛金額に応じて提供</a:t>
            </a:r>
            <a:endParaRPr kumimoji="1" lang="en-US" altLang="ja-JP" sz="1600" dirty="0">
              <a:solidFill>
                <a:prstClr val="black"/>
              </a:solidFill>
              <a:latin typeface="Meiryo UI" panose="020B0604030504040204" pitchFamily="50" charset="-128"/>
              <a:ea typeface="Meiryo UI" panose="020B0604030504040204" pitchFamily="50" charset="-128"/>
            </a:endParaRPr>
          </a:p>
          <a:p>
            <a:pPr marL="285750" marR="0" lvl="0" indent="-285750"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ＨＲ</a:t>
            </a:r>
            <a:r>
              <a:rPr kumimoji="1" lang="ja-JP" altLang="en-US" sz="1600" dirty="0">
                <a:solidFill>
                  <a:prstClr val="black"/>
                </a:solidFill>
                <a:latin typeface="Meiryo UI" panose="020B0604030504040204" pitchFamily="50" charset="-128"/>
                <a:ea typeface="Meiryo UI" panose="020B0604030504040204" pitchFamily="50" charset="-128"/>
              </a:rPr>
              <a:t>活用権は付与しない</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a:extLst>
              <a:ext uri="{FF2B5EF4-FFF2-40B4-BE49-F238E27FC236}">
                <a16:creationId xmlns:a16="http://schemas.microsoft.com/office/drawing/2014/main" id="{4B322993-A486-48C6-A0CF-24439230A968}"/>
              </a:ext>
            </a:extLst>
          </p:cNvPr>
          <p:cNvSpPr txBox="1"/>
          <p:nvPr/>
        </p:nvSpPr>
        <p:spPr>
          <a:xfrm>
            <a:off x="4198604" y="5482253"/>
            <a:ext cx="5638171" cy="830997"/>
          </a:xfrm>
          <a:prstGeom prst="rect">
            <a:avLst/>
          </a:prstGeom>
          <a:noFill/>
          <a:ln>
            <a:noFill/>
          </a:ln>
        </p:spPr>
        <p:txBody>
          <a:bodyPr wrap="square" rtlCol="0">
            <a:spAutoFit/>
          </a:bodyPr>
          <a:lstStyle/>
          <a:p>
            <a:pPr marL="285750" indent="-285750">
              <a:buFont typeface="Wingdings" panose="05000000000000000000" pitchFamily="2" charset="2"/>
              <a:buChar char="l"/>
            </a:pPr>
            <a:r>
              <a:rPr kumimoji="1" lang="ja-JP" altLang="en-US" sz="1600" dirty="0">
                <a:latin typeface="Meiryo UI" panose="020B0604030504040204" pitchFamily="50" charset="-128"/>
                <a:ea typeface="Meiryo UI" panose="020B0604030504040204" pitchFamily="50" charset="-128"/>
              </a:rPr>
              <a:t>支援協賛企業に対して協賛額に応じた特典を提供</a:t>
            </a:r>
          </a:p>
          <a:p>
            <a:pPr marL="285750" indent="-285750">
              <a:buFont typeface="Wingdings" panose="05000000000000000000" pitchFamily="2" charset="2"/>
              <a:buChar char="l"/>
            </a:pPr>
            <a:r>
              <a:rPr kumimoji="1" lang="ja-JP" altLang="en-US" sz="1600" dirty="0">
                <a:latin typeface="Meiryo UI" panose="020B0604030504040204" pitchFamily="50" charset="-128"/>
                <a:ea typeface="Meiryo UI" panose="020B0604030504040204" pitchFamily="50" charset="-128"/>
              </a:rPr>
              <a:t>展示者</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被支援者</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には、呼称権及びロゴ使用権（制限付き）を提供</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テキスト ボックス 14">
            <a:extLst>
              <a:ext uri="{FF2B5EF4-FFF2-40B4-BE49-F238E27FC236}">
                <a16:creationId xmlns:a16="http://schemas.microsoft.com/office/drawing/2014/main" id="{7E290E18-A083-2AF0-B0F1-5C905943763C}"/>
              </a:ext>
            </a:extLst>
          </p:cNvPr>
          <p:cNvSpPr txBox="1"/>
          <p:nvPr/>
        </p:nvSpPr>
        <p:spPr>
          <a:xfrm>
            <a:off x="389322" y="6375435"/>
            <a:ext cx="1984554" cy="276999"/>
          </a:xfrm>
          <a:prstGeom prst="rect">
            <a:avLst/>
          </a:prstGeom>
          <a:solidFill>
            <a:srgbClr val="425D8C"/>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トータル協賛額　</a:t>
            </a:r>
            <a:r>
              <a:rPr kumimoji="1" lang="ja-JP" altLang="en-US" sz="1200" dirty="0">
                <a:solidFill>
                  <a:schemeClr val="bg1"/>
                </a:solidFill>
                <a:latin typeface="Meiryo UI" panose="020B0604030504040204" pitchFamily="50" charset="-128"/>
                <a:ea typeface="Meiryo UI" panose="020B0604030504040204" pitchFamily="50" charset="-128"/>
              </a:rPr>
              <a:t>ｙ</a:t>
            </a:r>
            <a:r>
              <a:rPr kumimoji="1" lang="ja-JP" altLang="en-US" sz="12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億円</a:t>
            </a:r>
          </a:p>
        </p:txBody>
      </p:sp>
      <p:sp>
        <p:nvSpPr>
          <p:cNvPr id="16" name="テキスト ボックス 15">
            <a:extLst>
              <a:ext uri="{FF2B5EF4-FFF2-40B4-BE49-F238E27FC236}">
                <a16:creationId xmlns:a16="http://schemas.microsoft.com/office/drawing/2014/main" id="{870985E2-4348-554F-4179-F0781E398D14}"/>
              </a:ext>
            </a:extLst>
          </p:cNvPr>
          <p:cNvSpPr txBox="1"/>
          <p:nvPr/>
        </p:nvSpPr>
        <p:spPr>
          <a:xfrm>
            <a:off x="1942628" y="5449364"/>
            <a:ext cx="1003591" cy="2813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支援</a:t>
            </a:r>
          </a:p>
        </p:txBody>
      </p:sp>
      <p:sp>
        <p:nvSpPr>
          <p:cNvPr id="19" name="テキスト ボックス 18">
            <a:extLst>
              <a:ext uri="{FF2B5EF4-FFF2-40B4-BE49-F238E27FC236}">
                <a16:creationId xmlns:a16="http://schemas.microsoft.com/office/drawing/2014/main" id="{2A229A0E-8EEC-8445-14D3-7CB4507819B1}"/>
              </a:ext>
            </a:extLst>
          </p:cNvPr>
          <p:cNvSpPr txBox="1"/>
          <p:nvPr/>
        </p:nvSpPr>
        <p:spPr>
          <a:xfrm>
            <a:off x="3179411" y="5762996"/>
            <a:ext cx="720124" cy="294845"/>
          </a:xfrm>
          <a:prstGeom prst="ellipse">
            <a:avLst/>
          </a:prstGeom>
          <a:solidFill>
            <a:srgbClr val="002060"/>
          </a:solidFill>
          <a:ln>
            <a:solidFill>
              <a:srgbClr val="425D8C"/>
            </a:solidFill>
          </a:ln>
        </p:spPr>
        <p:txBody>
          <a:bodyPr wrap="square" lIns="0" tIns="0" rIns="0" bIns="0" rtlCol="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bg1"/>
                </a:solidFill>
                <a:latin typeface="Meiryo UI" panose="020B0604030504040204" pitchFamily="50" charset="-128"/>
                <a:ea typeface="Meiryo UI" panose="020B0604030504040204" pitchFamily="50" charset="-128"/>
              </a:rPr>
              <a:t>β</a:t>
            </a:r>
            <a:r>
              <a:rPr kumimoji="1" lang="ja-JP" altLang="en-US" sz="1200" dirty="0">
                <a:solidFill>
                  <a:schemeClr val="bg1"/>
                </a:solidFill>
                <a:latin typeface="Meiryo UI" panose="020B0604030504040204" pitchFamily="50" charset="-128"/>
                <a:ea typeface="Meiryo UI" panose="020B0604030504040204" pitchFamily="50" charset="-128"/>
              </a:rPr>
              <a:t>社</a:t>
            </a:r>
            <a:r>
              <a:rPr kumimoji="1" lang="ja-JP" altLang="en-US" sz="1400" dirty="0">
                <a:solidFill>
                  <a:schemeClr val="bg1"/>
                </a:solidFill>
                <a:latin typeface="Meiryo UI" panose="020B0604030504040204" pitchFamily="50" charset="-128"/>
                <a:ea typeface="Meiryo UI" panose="020B0604030504040204" pitchFamily="50" charset="-128"/>
              </a:rPr>
              <a:t>　</a:t>
            </a:r>
            <a:endParaRPr kumimoji="1" lang="en-US" altLang="ja-JP" sz="1400" dirty="0">
              <a:solidFill>
                <a:schemeClr val="bg1"/>
              </a:solidFill>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2799B768-B6EB-2BF6-4822-6D3AD3446CF9}"/>
              </a:ext>
            </a:extLst>
          </p:cNvPr>
          <p:cNvSpPr txBox="1"/>
          <p:nvPr/>
        </p:nvSpPr>
        <p:spPr>
          <a:xfrm>
            <a:off x="2772404" y="6095299"/>
            <a:ext cx="720124" cy="294845"/>
          </a:xfrm>
          <a:prstGeom prst="ellipse">
            <a:avLst/>
          </a:prstGeom>
          <a:solidFill>
            <a:srgbClr val="002060"/>
          </a:solidFill>
          <a:ln>
            <a:solidFill>
              <a:srgbClr val="425D8C"/>
            </a:solidFill>
          </a:ln>
        </p:spPr>
        <p:txBody>
          <a:bodyPr wrap="square" lIns="0" tIns="0" rIns="0" bIns="0" rtlCol="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bg1"/>
                </a:solidFill>
                <a:latin typeface="Meiryo UI" panose="020B0604030504040204" pitchFamily="50" charset="-128"/>
                <a:ea typeface="Meiryo UI" panose="020B0604030504040204" pitchFamily="50" charset="-128"/>
              </a:rPr>
              <a:t>γ</a:t>
            </a:r>
            <a:r>
              <a:rPr kumimoji="1" lang="ja-JP" altLang="en-US" sz="1200" dirty="0">
                <a:solidFill>
                  <a:schemeClr val="bg1"/>
                </a:solidFill>
                <a:latin typeface="Meiryo UI" panose="020B0604030504040204" pitchFamily="50" charset="-128"/>
                <a:ea typeface="Meiryo UI" panose="020B0604030504040204" pitchFamily="50" charset="-128"/>
              </a:rPr>
              <a:t>社</a:t>
            </a:r>
            <a:r>
              <a:rPr kumimoji="1" lang="ja-JP" altLang="en-US" sz="1400" dirty="0">
                <a:solidFill>
                  <a:schemeClr val="bg1"/>
                </a:solidFill>
                <a:latin typeface="Meiryo UI" panose="020B0604030504040204" pitchFamily="50" charset="-128"/>
                <a:ea typeface="Meiryo UI" panose="020B0604030504040204" pitchFamily="50" charset="-128"/>
              </a:rPr>
              <a:t>　</a:t>
            </a:r>
            <a:endParaRPr kumimoji="1" lang="en-US" altLang="ja-JP" sz="14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42831965"/>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813</Words>
  <Application>Microsoft Office PowerPoint</Application>
  <PresentationFormat>A4 210 x 297 mm</PresentationFormat>
  <Paragraphs>259</Paragraphs>
  <Slides>4</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游ゴシック</vt:lpstr>
      <vt:lpstr>游ゴシック Light</vt:lpstr>
      <vt:lpstr>Arial</vt:lpstr>
      <vt:lpstr>Wingdings</vt:lpstr>
      <vt:lpstr>デザインの設定</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2023-02-03T08:39:11Z</dcterms:modified>
</cp:coreProperties>
</file>