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29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54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34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95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64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12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74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5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55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87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F131-5043-4BD0-B759-A79A879E986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11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547602"/>
            <a:ext cx="9906000" cy="830438"/>
          </a:xfrm>
          <a:solidFill>
            <a:schemeClr val="accent1">
              <a:lumMod val="75000"/>
            </a:schemeClr>
          </a:solidFill>
        </p:spPr>
        <p:txBody>
          <a:bodyPr anchor="ctr">
            <a:no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大阪ヘルスケアパビリオンへの出展参加者の決定について</a:t>
            </a:r>
            <a:endParaRPr kumimoji="1" lang="ja-JP" altLang="en-US" sz="2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9822" y="1077592"/>
            <a:ext cx="9486356" cy="4134485"/>
          </a:xfrm>
        </p:spPr>
        <p:txBody>
          <a:bodyPr anchor="ctr">
            <a:normAutofit/>
          </a:bodyPr>
          <a:lstStyle/>
          <a:p>
            <a:pPr algn="l"/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出展参加者一覧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アサヒグループジャパン株式会社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21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日に開催された</a:t>
            </a:r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2025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年日本国際博覧会大阪パビリオン</a:t>
            </a:r>
            <a:endParaRPr lang="en-US" altLang="ja-JP" sz="2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推進委員会委員総会以降に出展参加者として決定した企業</a:t>
            </a:r>
            <a:endParaRPr lang="en-US" altLang="ja-JP" sz="2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34106" y="91441"/>
            <a:ext cx="12540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91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大阪ヘルスケアパビリオンへの出展参加者の決定について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2023-01-26T00:18:30Z</dcterms:modified>
</cp:coreProperties>
</file>