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2299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4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42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95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64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120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747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55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55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87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F131-5043-4BD0-B759-A79A879E9867}" type="datetimeFigureOut">
              <a:rPr kumimoji="1" lang="ja-JP" altLang="en-US" smtClean="0"/>
              <a:t>2023/1/26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35BFC-1F5D-44D4-9F28-6041108652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11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547602"/>
            <a:ext cx="9906000" cy="830438"/>
          </a:xfrm>
          <a:solidFill>
            <a:schemeClr val="accent1">
              <a:lumMod val="75000"/>
            </a:schemeClr>
          </a:solidFill>
        </p:spPr>
        <p:txBody>
          <a:bodyPr anchor="ctr"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大阪ヘルスケアパビリオンへの出展参加者の決定について</a:t>
            </a:r>
            <a:endParaRPr kumimoji="1" lang="ja-JP" altLang="en-US" sz="2400" b="1" dirty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9822" y="1077592"/>
            <a:ext cx="9486356" cy="4134485"/>
          </a:xfrm>
        </p:spPr>
        <p:txBody>
          <a:bodyPr anchor="ctr">
            <a:normAutofit/>
          </a:bodyPr>
          <a:lstStyle/>
          <a:p>
            <a:pPr algn="l"/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出展参加者一覧</a:t>
            </a:r>
            <a:r>
              <a:rPr kumimoji="1" lang="en-US" altLang="ja-JP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  <a:endParaRPr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342900" indent="-342900" algn="l">
              <a:buFont typeface="Wingdings" panose="05000000000000000000" pitchFamily="2" charset="2"/>
              <a:buChar char="l"/>
            </a:pPr>
            <a:r>
              <a:rPr lang="ja-JP" altLang="en-US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アサヒグループジャパン株式会社</a:t>
            </a:r>
            <a:endParaRPr kumimoji="1" lang="en-US" altLang="ja-JP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endParaRPr lang="en-US" altLang="ja-JP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令和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21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日に開催された</a:t>
            </a:r>
            <a:r>
              <a:rPr lang="en-US" altLang="ja-JP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2025</a:t>
            </a:r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年日本国際博覧会大阪パビリオン</a:t>
            </a:r>
            <a:endParaRPr lang="en-US" altLang="ja-JP" sz="2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l"/>
            <a:r>
              <a:rPr lang="ja-JP" altLang="en-US" sz="22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推進委員会委員総会以降に出展参加者として決定した企業</a:t>
            </a:r>
            <a:endParaRPr lang="en-US" altLang="ja-JP" sz="22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334106" y="91441"/>
            <a:ext cx="125403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915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大阪ヘルスケアパビリオンへの出展参加者の決定について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2023-01-26T00:18:30Z</dcterms:modified>
</cp:coreProperties>
</file>