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29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54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34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95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64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12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747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55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556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870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5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F131-5043-4BD0-B759-A79A879E9867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11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547601"/>
            <a:ext cx="9906000" cy="902381"/>
          </a:xfrm>
          <a:solidFill>
            <a:schemeClr val="accent1">
              <a:lumMod val="75000"/>
            </a:schemeClr>
          </a:solidFill>
        </p:spPr>
        <p:txBody>
          <a:bodyPr anchor="ctr">
            <a:no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</a:rPr>
              <a:t>大阪パビリオンへの出展者の決定について</a:t>
            </a:r>
            <a:r>
              <a:rPr kumimoji="1" lang="en-US" altLang="ja-JP" sz="2400" b="1" dirty="0" smtClean="0">
                <a:solidFill>
                  <a:schemeClr val="bg1"/>
                </a:solidFill>
              </a:rPr>
              <a:t/>
            </a:r>
            <a:br>
              <a:rPr kumimoji="1" lang="en-US" altLang="ja-JP" sz="2400" b="1" dirty="0" smtClean="0">
                <a:solidFill>
                  <a:schemeClr val="bg1"/>
                </a:solidFill>
              </a:rPr>
            </a:br>
            <a:r>
              <a:rPr lang="ja-JP" altLang="en-US" sz="2400" b="1" dirty="0" smtClean="0">
                <a:solidFill>
                  <a:schemeClr val="bg1"/>
                </a:solidFill>
              </a:rPr>
              <a:t>（第１回出展審査会）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9822" y="1655675"/>
            <a:ext cx="9486356" cy="4235676"/>
          </a:xfrm>
        </p:spPr>
        <p:txBody>
          <a:bodyPr anchor="ctr"/>
          <a:lstStyle/>
          <a:p>
            <a:pPr algn="l"/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出展者一覧（</a:t>
            </a:r>
            <a:r>
              <a:rPr kumimoji="1" lang="en-US" altLang="ja-JP" dirty="0" smtClean="0"/>
              <a:t>50</a:t>
            </a:r>
            <a:r>
              <a:rPr kumimoji="1" lang="ja-JP" altLang="en-US" dirty="0" smtClean="0"/>
              <a:t>音順による）</a:t>
            </a:r>
            <a:r>
              <a:rPr kumimoji="1" lang="en-US" altLang="ja-JP" dirty="0" smtClean="0"/>
              <a:t>】</a:t>
            </a: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dirty="0" smtClean="0"/>
              <a:t>株式会社あきん</a:t>
            </a:r>
            <a:r>
              <a:rPr lang="ja-JP" altLang="en-US" dirty="0" err="1" smtClean="0"/>
              <a:t>ど</a:t>
            </a:r>
            <a:r>
              <a:rPr lang="ja-JP" altLang="en-US" dirty="0" smtClean="0"/>
              <a:t>スシロー</a:t>
            </a:r>
            <a:endParaRPr lang="en-US" altLang="ja-JP" dirty="0" smtClean="0"/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dirty="0" smtClean="0"/>
              <a:t>株式会社サイエンス</a:t>
            </a:r>
            <a:endParaRPr lang="en-US" altLang="ja-JP" dirty="0" smtClean="0"/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日本生命保険相互会社</a:t>
            </a:r>
            <a:endParaRPr kumimoji="1" lang="en-US" altLang="ja-JP" dirty="0" smtClean="0"/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dirty="0"/>
              <a:t>株式</a:t>
            </a:r>
            <a:r>
              <a:rPr lang="ja-JP" altLang="en-US" dirty="0" smtClean="0"/>
              <a:t>会社ファーマフーズ</a:t>
            </a:r>
            <a:endParaRPr kumimoji="1" lang="en-US" altLang="ja-JP" dirty="0" smtClean="0"/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dirty="0"/>
              <a:t>株式</a:t>
            </a:r>
            <a:r>
              <a:rPr lang="ja-JP" altLang="en-US" dirty="0" smtClean="0"/>
              <a:t>会社ミルボン</a:t>
            </a:r>
            <a:endParaRPr lang="en-US" altLang="ja-JP" dirty="0" smtClean="0"/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dirty="0" smtClean="0"/>
              <a:t>森永乳業株式会社</a:t>
            </a:r>
            <a:endParaRPr lang="en-US" altLang="ja-JP" dirty="0" smtClean="0"/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ロート製薬株式会社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712930" y="65314"/>
            <a:ext cx="1116000" cy="43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 smtClean="0"/>
              <a:t>資料７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691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大阪パビリオンへの出展者の決定について （第１回出展審査会）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2022-03-22T11:30:39Z</dcterms:created>
  <dcterms:modified xsi:type="dcterms:W3CDTF">2022-03-22T11:30:53Z</dcterms:modified>
</cp:coreProperties>
</file>