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29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4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4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95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64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2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74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5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55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87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F131-5043-4BD0-B759-A79A879E9867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1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547602"/>
            <a:ext cx="9906000" cy="830438"/>
          </a:xfrm>
          <a:solidFill>
            <a:schemeClr val="accent1">
              <a:lumMod val="75000"/>
            </a:schemeClr>
          </a:solidFill>
        </p:spPr>
        <p:txBody>
          <a:bodyPr anchor="ctr"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大阪パビリオンへの出展参加者の決定について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kumimoji="1" lang="en-US" altLang="ja-JP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（第２回出展審査会）</a:t>
            </a:r>
            <a:endParaRPr kumimoji="1" lang="ja-JP" altLang="en-US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9822" y="1378040"/>
            <a:ext cx="9486356" cy="5383367"/>
          </a:xfrm>
        </p:spPr>
        <p:txBody>
          <a:bodyPr anchor="ctr">
            <a:normAutofit/>
          </a:bodyPr>
          <a:lstStyle/>
          <a:p>
            <a:pPr algn="l"/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出展参加者一覧（</a:t>
            </a:r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50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音順による）</a:t>
            </a:r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株式会社カプコン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小林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製薬株式会社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公益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社団法人全日本不動産協会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タカラベルモント株式会社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TIS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株式会社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東京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書籍株式会社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株式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会社フラット・フィールド・オペレーションズ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六甲バター株式会社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株式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会社わかさ生活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34106" y="91441"/>
            <a:ext cx="12540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91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大阪パビリオンへの出展参加者の決定について （第２回出展審査会）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2022-06-13T11:30:23Z</dcterms:modified>
</cp:coreProperties>
</file>