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131-5043-4BD0-B759-A79A879E9867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2299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131-5043-4BD0-B759-A79A879E9867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54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131-5043-4BD0-B759-A79A879E9867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342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131-5043-4BD0-B759-A79A879E9867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95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131-5043-4BD0-B759-A79A879E9867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646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131-5043-4BD0-B759-A79A879E9867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12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131-5043-4BD0-B759-A79A879E9867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747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131-5043-4BD0-B759-A79A879E9867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55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131-5043-4BD0-B759-A79A879E9867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556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131-5043-4BD0-B759-A79A879E9867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870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F131-5043-4BD0-B759-A79A879E9867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5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F131-5043-4BD0-B759-A79A879E9867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35BFC-1F5D-44D4-9F28-6041108652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11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547602"/>
            <a:ext cx="9906000" cy="830438"/>
          </a:xfrm>
          <a:solidFill>
            <a:schemeClr val="accent1">
              <a:lumMod val="75000"/>
            </a:schemeClr>
          </a:solidFill>
        </p:spPr>
        <p:txBody>
          <a:bodyPr anchor="ctr">
            <a:noAutofit/>
          </a:bodyPr>
          <a:lstStyle/>
          <a:p>
            <a:r>
              <a:rPr kumimoji="1" lang="ja-JP" altLang="en-US" sz="24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大阪パビリオンへの出展参加者の決定について</a:t>
            </a:r>
            <a:r>
              <a:rPr kumimoji="1" lang="en-US" altLang="ja-JP" sz="24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/>
            </a:r>
            <a:br>
              <a:rPr kumimoji="1" lang="en-US" altLang="ja-JP" sz="24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lang="ja-JP" altLang="en-US" sz="24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（第２回出展審査会）</a:t>
            </a:r>
            <a:endParaRPr kumimoji="1" lang="ja-JP" altLang="en-US" sz="24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09822" y="1378040"/>
            <a:ext cx="9486356" cy="5383367"/>
          </a:xfrm>
        </p:spPr>
        <p:txBody>
          <a:bodyPr anchor="ctr">
            <a:normAutofit/>
          </a:bodyPr>
          <a:lstStyle/>
          <a:p>
            <a:pPr algn="l"/>
            <a:r>
              <a:rPr kumimoji="1"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出展参加者一覧（</a:t>
            </a:r>
            <a:r>
              <a:rPr kumimoji="1"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50</a:t>
            </a:r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音順による）</a:t>
            </a:r>
            <a:r>
              <a:rPr kumimoji="1"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</a:p>
          <a:p>
            <a:pPr marL="342900" indent="-342900" algn="l">
              <a:buFont typeface="Wingdings" panose="05000000000000000000" pitchFamily="2" charset="2"/>
              <a:buChar char="l"/>
            </a:pPr>
            <a:r>
              <a:rPr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株式会社カプコン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342900" indent="-342900" algn="l">
              <a:buFont typeface="Wingdings" panose="05000000000000000000" pitchFamily="2" charset="2"/>
              <a:buChar char="l"/>
            </a:pP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小林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製薬株式会社</a:t>
            </a:r>
            <a:endParaRPr kumimoji="1"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342900" indent="-342900" algn="l">
              <a:buFont typeface="Wingdings" panose="05000000000000000000" pitchFamily="2" charset="2"/>
              <a:buChar char="l"/>
            </a:pP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公益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社団法人全日本不動産協会</a:t>
            </a:r>
            <a:endParaRPr kumimoji="1"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342900" indent="-342900" algn="l"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タカラベルモント株式会社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342900" indent="-342900" algn="l">
              <a:buFont typeface="Wingdings" panose="05000000000000000000" pitchFamily="2" charset="2"/>
              <a:buChar char="l"/>
            </a:pPr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TIS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株式会社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342900" indent="-342900" algn="l">
              <a:buFont typeface="Wingdings" panose="05000000000000000000" pitchFamily="2" charset="2"/>
              <a:buChar char="l"/>
            </a:pP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東京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書籍株式会社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342900" indent="-342900" algn="l">
              <a:buFont typeface="Wingdings" panose="05000000000000000000" pitchFamily="2" charset="2"/>
              <a:buChar char="l"/>
            </a:pP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株式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会社フラット・フィールド・オペレーションズ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342900" indent="-342900" algn="l">
              <a:buFont typeface="Wingdings" panose="05000000000000000000" pitchFamily="2" charset="2"/>
              <a:buChar char="l"/>
            </a:pPr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六甲バター株式会社</a:t>
            </a:r>
            <a:endParaRPr kumimoji="1"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342900" indent="-342900" algn="l">
              <a:buFont typeface="Wingdings" panose="05000000000000000000" pitchFamily="2" charset="2"/>
              <a:buChar char="l"/>
            </a:pP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株式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会社わかさ生活</a:t>
            </a:r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334106" y="91441"/>
            <a:ext cx="125403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資料８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6915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A4 210 x 297 mm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UD デジタル 教科書体 NK-B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大阪パビリオンへの出展参加者の決定について （第２回出展審査会）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2022-06-13T11:30:23Z</dcterms:modified>
</cp:coreProperties>
</file>